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1"/>
  </p:notesMasterIdLst>
  <p:sldIdLst>
    <p:sldId id="256" r:id="rId5"/>
    <p:sldId id="258" r:id="rId6"/>
    <p:sldId id="329" r:id="rId7"/>
    <p:sldId id="257" r:id="rId8"/>
    <p:sldId id="325" r:id="rId9"/>
    <p:sldId id="326" r:id="rId10"/>
    <p:sldId id="336" r:id="rId11"/>
    <p:sldId id="337" r:id="rId12"/>
    <p:sldId id="332" r:id="rId13"/>
    <p:sldId id="341" r:id="rId14"/>
    <p:sldId id="335" r:id="rId15"/>
    <p:sldId id="339" r:id="rId16"/>
    <p:sldId id="334" r:id="rId17"/>
    <p:sldId id="342" r:id="rId18"/>
    <p:sldId id="338" r:id="rId19"/>
    <p:sldId id="340" r:id="rId20"/>
    <p:sldId id="259" r:id="rId21"/>
    <p:sldId id="324" r:id="rId22"/>
    <p:sldId id="261" r:id="rId23"/>
    <p:sldId id="262" r:id="rId24"/>
    <p:sldId id="263" r:id="rId25"/>
    <p:sldId id="264" r:id="rId26"/>
    <p:sldId id="266" r:id="rId27"/>
    <p:sldId id="265" r:id="rId28"/>
    <p:sldId id="260" r:id="rId29"/>
    <p:sldId id="331" r:id="rId30"/>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99"/>
    <a:srgbClr val="FF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99" autoAdjust="0"/>
    <p:restoredTop sz="94221" autoAdjust="0"/>
  </p:normalViewPr>
  <p:slideViewPr>
    <p:cSldViewPr snapToGrid="0">
      <p:cViewPr varScale="1">
        <p:scale>
          <a:sx n="72" d="100"/>
          <a:sy n="72" d="100"/>
        </p:scale>
        <p:origin x="392" y="52"/>
      </p:cViewPr>
      <p:guideLst/>
    </p:cSldViewPr>
  </p:slideViewPr>
  <p:outlineViewPr>
    <p:cViewPr>
      <p:scale>
        <a:sx n="33" d="100"/>
        <a:sy n="33" d="100"/>
      </p:scale>
      <p:origin x="0" y="-14292"/>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ableStyles" Target="tableStyle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DB82CF37-53AC-4EBA-A8F0-B413E60066E3}" type="datetimeFigureOut">
              <a:rPr lang="en-GB" smtClean="0"/>
              <a:t>20/08/2023</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4437D036-CE78-493F-98B8-92BF3F4ADEE3}" type="slidenum">
              <a:rPr lang="en-GB" smtClean="0"/>
              <a:t>‹#›</a:t>
            </a:fld>
            <a:endParaRPr lang="en-GB"/>
          </a:p>
        </p:txBody>
      </p:sp>
    </p:spTree>
    <p:extLst>
      <p:ext uri="{BB962C8B-B14F-4D97-AF65-F5344CB8AC3E}">
        <p14:creationId xmlns:p14="http://schemas.microsoft.com/office/powerpoint/2010/main" val="31841461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Times New Roman" panose="02020603050405020304" pitchFamily="18" charset="0"/>
                <a:ea typeface="Times New Roman" panose="02020603050405020304" pitchFamily="18" charset="0"/>
              </a:rPr>
              <a:t>Taking a look at the seeds, identify which are dispersed in the wind and create a group. What do these seeds have in common and can they be divided into smaller groups? </a:t>
            </a:r>
            <a:r>
              <a:rPr lang="en-GB" sz="1800" i="1" dirty="0">
                <a:effectLst/>
                <a:latin typeface="Times New Roman" panose="02020603050405020304" pitchFamily="18" charset="0"/>
                <a:ea typeface="Times New Roman" panose="02020603050405020304" pitchFamily="18" charset="0"/>
              </a:rPr>
              <a:t>Parachute seeds (e.g. dandelion) and fruit (covered in fine hairs to make the seeds buoyant) and winged seeds (the wing slows the falling seeds, enabling them to float and spread quite far away from the parent plant). </a:t>
            </a:r>
            <a:endParaRPr lang="en-GB" dirty="0"/>
          </a:p>
        </p:txBody>
      </p:sp>
      <p:sp>
        <p:nvSpPr>
          <p:cNvPr id="4" name="Slide Number Placeholder 3"/>
          <p:cNvSpPr>
            <a:spLocks noGrp="1"/>
          </p:cNvSpPr>
          <p:nvPr>
            <p:ph type="sldNum" sz="quarter" idx="5"/>
          </p:nvPr>
        </p:nvSpPr>
        <p:spPr/>
        <p:txBody>
          <a:bodyPr/>
          <a:lstStyle/>
          <a:p>
            <a:fld id="{4437D036-CE78-493F-98B8-92BF3F4ADEE3}" type="slidenum">
              <a:rPr lang="en-GB" smtClean="0"/>
              <a:t>11</a:t>
            </a:fld>
            <a:endParaRPr lang="en-GB"/>
          </a:p>
        </p:txBody>
      </p:sp>
    </p:spTree>
    <p:extLst>
      <p:ext uri="{BB962C8B-B14F-4D97-AF65-F5344CB8AC3E}">
        <p14:creationId xmlns:p14="http://schemas.microsoft.com/office/powerpoint/2010/main" val="41599329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i="1" dirty="0">
                <a:effectLst/>
                <a:latin typeface="Comic Sans MS" panose="030F0702030302020204" pitchFamily="66" charset="0"/>
                <a:ea typeface="Times New Roman" panose="02020603050405020304" pitchFamily="18" charset="0"/>
                <a:cs typeface="Times New Roman" panose="02020603050405020304" pitchFamily="18" charset="0"/>
              </a:rPr>
              <a:t>The winged seeds, e.g. ash and sycamore, spiral and twist because of their shape as well as being blown by the wind. Parachute seeds, e.g. dandelion, sometimes single seed floating in wind, sometimes several tangled in a cluster – larger surface area for wind to catch.</a:t>
            </a:r>
            <a:endParaRPr lang="en-GB" dirty="0"/>
          </a:p>
        </p:txBody>
      </p:sp>
      <p:sp>
        <p:nvSpPr>
          <p:cNvPr id="4" name="Slide Number Placeholder 3"/>
          <p:cNvSpPr>
            <a:spLocks noGrp="1"/>
          </p:cNvSpPr>
          <p:nvPr>
            <p:ph type="sldNum" sz="quarter" idx="5"/>
          </p:nvPr>
        </p:nvSpPr>
        <p:spPr/>
        <p:txBody>
          <a:bodyPr/>
          <a:lstStyle/>
          <a:p>
            <a:fld id="{4437D036-CE78-493F-98B8-92BF3F4ADEE3}" type="slidenum">
              <a:rPr lang="en-GB" smtClean="0"/>
              <a:t>15</a:t>
            </a:fld>
            <a:endParaRPr lang="en-GB"/>
          </a:p>
        </p:txBody>
      </p:sp>
    </p:spTree>
    <p:extLst>
      <p:ext uri="{BB962C8B-B14F-4D97-AF65-F5344CB8AC3E}">
        <p14:creationId xmlns:p14="http://schemas.microsoft.com/office/powerpoint/2010/main" val="35279667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i="1" dirty="0">
                <a:effectLst/>
                <a:latin typeface="Comic Sans MS" panose="030F0702030302020204" pitchFamily="66" charset="0"/>
                <a:ea typeface="Times New Roman" panose="02020603050405020304" pitchFamily="18" charset="0"/>
                <a:cs typeface="Times New Roman" panose="02020603050405020304" pitchFamily="18" charset="0"/>
              </a:rPr>
              <a:t>The winged seeds, e.g. ash and sycamore, spiral and twist because of their shape as well as being blown by the wind. Parachute seeds, e.g. dandelion, sometimes single seed floating in wind, sometimes several tangled in a cluster – larger surface area for wind to catch.</a:t>
            </a:r>
            <a:endParaRPr lang="en-GB" dirty="0"/>
          </a:p>
        </p:txBody>
      </p:sp>
      <p:sp>
        <p:nvSpPr>
          <p:cNvPr id="4" name="Slide Number Placeholder 3"/>
          <p:cNvSpPr>
            <a:spLocks noGrp="1"/>
          </p:cNvSpPr>
          <p:nvPr>
            <p:ph type="sldNum" sz="quarter" idx="5"/>
          </p:nvPr>
        </p:nvSpPr>
        <p:spPr/>
        <p:txBody>
          <a:bodyPr/>
          <a:lstStyle/>
          <a:p>
            <a:fld id="{4437D036-CE78-493F-98B8-92BF3F4ADEE3}" type="slidenum">
              <a:rPr lang="en-GB" smtClean="0"/>
              <a:t>16</a:t>
            </a:fld>
            <a:endParaRPr lang="en-GB"/>
          </a:p>
        </p:txBody>
      </p:sp>
    </p:spTree>
    <p:extLst>
      <p:ext uri="{BB962C8B-B14F-4D97-AF65-F5344CB8AC3E}">
        <p14:creationId xmlns:p14="http://schemas.microsoft.com/office/powerpoint/2010/main" val="39115716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Independent variable: type of seed</a:t>
            </a:r>
          </a:p>
          <a:p>
            <a:r>
              <a:rPr lang="en-US" i="1" dirty="0"/>
              <a:t>Control variables: </a:t>
            </a:r>
            <a:r>
              <a:rPr lang="en-GB" sz="1800" i="1" dirty="0">
                <a:effectLst/>
                <a:latin typeface="Times New Roman" panose="02020603050405020304" pitchFamily="18" charset="0"/>
                <a:ea typeface="Times New Roman" panose="02020603050405020304" pitchFamily="18" charset="0"/>
              </a:rPr>
              <a:t>Seeds dropped from the same height; same strength of wind (use of cooling fan same distance away each time); metre ruler/tape measure lined up accurately at 0 each time etc.</a:t>
            </a:r>
          </a:p>
          <a:p>
            <a:r>
              <a:rPr lang="en-GB" sz="1800" i="1" dirty="0">
                <a:effectLst/>
                <a:latin typeface="Times New Roman" panose="02020603050405020304" pitchFamily="18" charset="0"/>
              </a:rPr>
              <a:t>Dependent variable: how many cm the seed travels in ‘the wind’.</a:t>
            </a:r>
            <a:endParaRPr lang="en-GB" i="1" dirty="0"/>
          </a:p>
        </p:txBody>
      </p:sp>
      <p:sp>
        <p:nvSpPr>
          <p:cNvPr id="4" name="Slide Number Placeholder 3"/>
          <p:cNvSpPr>
            <a:spLocks noGrp="1"/>
          </p:cNvSpPr>
          <p:nvPr>
            <p:ph type="sldNum" sz="quarter" idx="5"/>
          </p:nvPr>
        </p:nvSpPr>
        <p:spPr/>
        <p:txBody>
          <a:bodyPr/>
          <a:lstStyle/>
          <a:p>
            <a:fld id="{4437D036-CE78-493F-98B8-92BF3F4ADEE3}" type="slidenum">
              <a:rPr lang="en-GB" smtClean="0"/>
              <a:t>18</a:t>
            </a:fld>
            <a:endParaRPr lang="en-GB"/>
          </a:p>
        </p:txBody>
      </p:sp>
    </p:spTree>
    <p:extLst>
      <p:ext uri="{BB962C8B-B14F-4D97-AF65-F5344CB8AC3E}">
        <p14:creationId xmlns:p14="http://schemas.microsoft.com/office/powerpoint/2010/main" val="1864292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71E0ED-4B9F-4B60-85D6-EC76030A350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AD99BDF-8AFE-4107-A89A-8D90E206202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76F0B2A-915C-4FE0-A766-275DEADA7951}"/>
              </a:ext>
            </a:extLst>
          </p:cNvPr>
          <p:cNvSpPr>
            <a:spLocks noGrp="1"/>
          </p:cNvSpPr>
          <p:nvPr>
            <p:ph type="dt" sz="half" idx="10"/>
          </p:nvPr>
        </p:nvSpPr>
        <p:spPr/>
        <p:txBody>
          <a:bodyPr/>
          <a:lstStyle/>
          <a:p>
            <a:fld id="{3430938C-F059-4F56-A44D-B3A0D311A404}" type="datetimeFigureOut">
              <a:rPr lang="en-GB" smtClean="0"/>
              <a:t>20/08/2023</a:t>
            </a:fld>
            <a:endParaRPr lang="en-GB"/>
          </a:p>
        </p:txBody>
      </p:sp>
      <p:sp>
        <p:nvSpPr>
          <p:cNvPr id="5" name="Footer Placeholder 4">
            <a:extLst>
              <a:ext uri="{FF2B5EF4-FFF2-40B4-BE49-F238E27FC236}">
                <a16:creationId xmlns:a16="http://schemas.microsoft.com/office/drawing/2014/main" id="{D1BA63E7-8A70-424F-BEBB-5C1594173DF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F407572-5CCC-466B-97B8-89E5BFA734EC}"/>
              </a:ext>
            </a:extLst>
          </p:cNvPr>
          <p:cNvSpPr>
            <a:spLocks noGrp="1"/>
          </p:cNvSpPr>
          <p:nvPr>
            <p:ph type="sldNum" sz="quarter" idx="12"/>
          </p:nvPr>
        </p:nvSpPr>
        <p:spPr/>
        <p:txBody>
          <a:bodyPr/>
          <a:lstStyle/>
          <a:p>
            <a:fld id="{43A31AA3-0587-4E85-88DA-55F6CA943ED9}" type="slidenum">
              <a:rPr lang="en-GB" smtClean="0"/>
              <a:t>‹#›</a:t>
            </a:fld>
            <a:endParaRPr lang="en-GB"/>
          </a:p>
        </p:txBody>
      </p:sp>
    </p:spTree>
    <p:extLst>
      <p:ext uri="{BB962C8B-B14F-4D97-AF65-F5344CB8AC3E}">
        <p14:creationId xmlns:p14="http://schemas.microsoft.com/office/powerpoint/2010/main" val="4943094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69AD68-7C94-4D17-B387-6A02AE056F3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A64F535-9900-4BEE-BD44-CDC3338E9BE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996334E-37E6-4A33-AE38-C6658CA447F5}"/>
              </a:ext>
            </a:extLst>
          </p:cNvPr>
          <p:cNvSpPr>
            <a:spLocks noGrp="1"/>
          </p:cNvSpPr>
          <p:nvPr>
            <p:ph type="dt" sz="half" idx="10"/>
          </p:nvPr>
        </p:nvSpPr>
        <p:spPr/>
        <p:txBody>
          <a:bodyPr/>
          <a:lstStyle/>
          <a:p>
            <a:fld id="{3430938C-F059-4F56-A44D-B3A0D311A404}" type="datetimeFigureOut">
              <a:rPr lang="en-GB" smtClean="0"/>
              <a:t>20/08/2023</a:t>
            </a:fld>
            <a:endParaRPr lang="en-GB"/>
          </a:p>
        </p:txBody>
      </p:sp>
      <p:sp>
        <p:nvSpPr>
          <p:cNvPr id="5" name="Footer Placeholder 4">
            <a:extLst>
              <a:ext uri="{FF2B5EF4-FFF2-40B4-BE49-F238E27FC236}">
                <a16:creationId xmlns:a16="http://schemas.microsoft.com/office/drawing/2014/main" id="{CA756C26-6A3C-4E97-BA89-F188ED4A74C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2FD6C28-ABFD-4EC8-B93B-35E9B106F4C0}"/>
              </a:ext>
            </a:extLst>
          </p:cNvPr>
          <p:cNvSpPr>
            <a:spLocks noGrp="1"/>
          </p:cNvSpPr>
          <p:nvPr>
            <p:ph type="sldNum" sz="quarter" idx="12"/>
          </p:nvPr>
        </p:nvSpPr>
        <p:spPr/>
        <p:txBody>
          <a:bodyPr/>
          <a:lstStyle/>
          <a:p>
            <a:fld id="{43A31AA3-0587-4E85-88DA-55F6CA943ED9}" type="slidenum">
              <a:rPr lang="en-GB" smtClean="0"/>
              <a:t>‹#›</a:t>
            </a:fld>
            <a:endParaRPr lang="en-GB"/>
          </a:p>
        </p:txBody>
      </p:sp>
    </p:spTree>
    <p:extLst>
      <p:ext uri="{BB962C8B-B14F-4D97-AF65-F5344CB8AC3E}">
        <p14:creationId xmlns:p14="http://schemas.microsoft.com/office/powerpoint/2010/main" val="3100703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3ADAD4-B61C-48C5-B359-FDD14D13232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BA27FAD-34B8-4D55-80A6-F933370B74D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CCE01B2-D64B-4794-9975-CACE0AEC288D}"/>
              </a:ext>
            </a:extLst>
          </p:cNvPr>
          <p:cNvSpPr>
            <a:spLocks noGrp="1"/>
          </p:cNvSpPr>
          <p:nvPr>
            <p:ph type="dt" sz="half" idx="10"/>
          </p:nvPr>
        </p:nvSpPr>
        <p:spPr/>
        <p:txBody>
          <a:bodyPr/>
          <a:lstStyle/>
          <a:p>
            <a:fld id="{3430938C-F059-4F56-A44D-B3A0D311A404}" type="datetimeFigureOut">
              <a:rPr lang="en-GB" smtClean="0"/>
              <a:t>20/08/2023</a:t>
            </a:fld>
            <a:endParaRPr lang="en-GB"/>
          </a:p>
        </p:txBody>
      </p:sp>
      <p:sp>
        <p:nvSpPr>
          <p:cNvPr id="5" name="Footer Placeholder 4">
            <a:extLst>
              <a:ext uri="{FF2B5EF4-FFF2-40B4-BE49-F238E27FC236}">
                <a16:creationId xmlns:a16="http://schemas.microsoft.com/office/drawing/2014/main" id="{9AC3DE9C-9703-457E-B494-1D997A7E8F2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4F762CB-0405-441C-B40E-C3EF289C14B3}"/>
              </a:ext>
            </a:extLst>
          </p:cNvPr>
          <p:cNvSpPr>
            <a:spLocks noGrp="1"/>
          </p:cNvSpPr>
          <p:nvPr>
            <p:ph type="sldNum" sz="quarter" idx="12"/>
          </p:nvPr>
        </p:nvSpPr>
        <p:spPr/>
        <p:txBody>
          <a:bodyPr/>
          <a:lstStyle/>
          <a:p>
            <a:fld id="{43A31AA3-0587-4E85-88DA-55F6CA943ED9}" type="slidenum">
              <a:rPr lang="en-GB" smtClean="0"/>
              <a:t>‹#›</a:t>
            </a:fld>
            <a:endParaRPr lang="en-GB"/>
          </a:p>
        </p:txBody>
      </p:sp>
    </p:spTree>
    <p:extLst>
      <p:ext uri="{BB962C8B-B14F-4D97-AF65-F5344CB8AC3E}">
        <p14:creationId xmlns:p14="http://schemas.microsoft.com/office/powerpoint/2010/main" val="9601724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BF501-063D-4572-8A84-5E9ABE515AE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1DA59D7-1327-4298-9073-71EF09342E0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459AD81-999D-49D6-89C2-96A84849BBA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DF9602A-2E31-47F7-BEBE-ABC33EF877D9}"/>
              </a:ext>
            </a:extLst>
          </p:cNvPr>
          <p:cNvSpPr>
            <a:spLocks noGrp="1"/>
          </p:cNvSpPr>
          <p:nvPr>
            <p:ph type="dt" sz="half" idx="10"/>
          </p:nvPr>
        </p:nvSpPr>
        <p:spPr/>
        <p:txBody>
          <a:bodyPr/>
          <a:lstStyle/>
          <a:p>
            <a:fld id="{3430938C-F059-4F56-A44D-B3A0D311A404}" type="datetimeFigureOut">
              <a:rPr lang="en-GB" smtClean="0"/>
              <a:t>20/08/2023</a:t>
            </a:fld>
            <a:endParaRPr lang="en-GB"/>
          </a:p>
        </p:txBody>
      </p:sp>
      <p:sp>
        <p:nvSpPr>
          <p:cNvPr id="6" name="Footer Placeholder 5">
            <a:extLst>
              <a:ext uri="{FF2B5EF4-FFF2-40B4-BE49-F238E27FC236}">
                <a16:creationId xmlns:a16="http://schemas.microsoft.com/office/drawing/2014/main" id="{7DE60D6B-8D30-45CC-8E88-B266A9E0FC2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2A18D5C-B09F-420E-A585-730B6E80D88D}"/>
              </a:ext>
            </a:extLst>
          </p:cNvPr>
          <p:cNvSpPr>
            <a:spLocks noGrp="1"/>
          </p:cNvSpPr>
          <p:nvPr>
            <p:ph type="sldNum" sz="quarter" idx="12"/>
          </p:nvPr>
        </p:nvSpPr>
        <p:spPr/>
        <p:txBody>
          <a:bodyPr/>
          <a:lstStyle/>
          <a:p>
            <a:fld id="{43A31AA3-0587-4E85-88DA-55F6CA943ED9}" type="slidenum">
              <a:rPr lang="en-GB" smtClean="0"/>
              <a:t>‹#›</a:t>
            </a:fld>
            <a:endParaRPr lang="en-GB"/>
          </a:p>
        </p:txBody>
      </p:sp>
    </p:spTree>
    <p:extLst>
      <p:ext uri="{BB962C8B-B14F-4D97-AF65-F5344CB8AC3E}">
        <p14:creationId xmlns:p14="http://schemas.microsoft.com/office/powerpoint/2010/main" val="34290894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CADA08-D530-49E6-A228-917C0A264FB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112D574-AAF4-4486-902C-1CBAE2D9C74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D0AA83D-CBC2-4559-B2A6-D41714F6790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C9580A4-7D77-4CAA-A6ED-BAF8528DFD3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7104C89-60E3-4AEC-AB41-C2A34ACB9C0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352C020-CACB-4A65-9CCF-F6BD5B5E43DE}"/>
              </a:ext>
            </a:extLst>
          </p:cNvPr>
          <p:cNvSpPr>
            <a:spLocks noGrp="1"/>
          </p:cNvSpPr>
          <p:nvPr>
            <p:ph type="dt" sz="half" idx="10"/>
          </p:nvPr>
        </p:nvSpPr>
        <p:spPr/>
        <p:txBody>
          <a:bodyPr/>
          <a:lstStyle/>
          <a:p>
            <a:fld id="{3430938C-F059-4F56-A44D-B3A0D311A404}" type="datetimeFigureOut">
              <a:rPr lang="en-GB" smtClean="0"/>
              <a:t>20/08/2023</a:t>
            </a:fld>
            <a:endParaRPr lang="en-GB"/>
          </a:p>
        </p:txBody>
      </p:sp>
      <p:sp>
        <p:nvSpPr>
          <p:cNvPr id="8" name="Footer Placeholder 7">
            <a:extLst>
              <a:ext uri="{FF2B5EF4-FFF2-40B4-BE49-F238E27FC236}">
                <a16:creationId xmlns:a16="http://schemas.microsoft.com/office/drawing/2014/main" id="{4D0485A4-0D4C-4E37-8BDA-3831E92A509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4EA58FF-CC27-48CA-B7BD-CEB80E146DF8}"/>
              </a:ext>
            </a:extLst>
          </p:cNvPr>
          <p:cNvSpPr>
            <a:spLocks noGrp="1"/>
          </p:cNvSpPr>
          <p:nvPr>
            <p:ph type="sldNum" sz="quarter" idx="12"/>
          </p:nvPr>
        </p:nvSpPr>
        <p:spPr/>
        <p:txBody>
          <a:bodyPr/>
          <a:lstStyle/>
          <a:p>
            <a:fld id="{43A31AA3-0587-4E85-88DA-55F6CA943ED9}" type="slidenum">
              <a:rPr lang="en-GB" smtClean="0"/>
              <a:t>‹#›</a:t>
            </a:fld>
            <a:endParaRPr lang="en-GB"/>
          </a:p>
        </p:txBody>
      </p:sp>
    </p:spTree>
    <p:extLst>
      <p:ext uri="{BB962C8B-B14F-4D97-AF65-F5344CB8AC3E}">
        <p14:creationId xmlns:p14="http://schemas.microsoft.com/office/powerpoint/2010/main" val="30480431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B8058D-D6F7-463C-9482-95900CA55C4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21D3A6F-CC8F-4C1F-B2F6-4EEF730E45CE}"/>
              </a:ext>
            </a:extLst>
          </p:cNvPr>
          <p:cNvSpPr>
            <a:spLocks noGrp="1"/>
          </p:cNvSpPr>
          <p:nvPr>
            <p:ph type="dt" sz="half" idx="10"/>
          </p:nvPr>
        </p:nvSpPr>
        <p:spPr/>
        <p:txBody>
          <a:bodyPr/>
          <a:lstStyle/>
          <a:p>
            <a:fld id="{3430938C-F059-4F56-A44D-B3A0D311A404}" type="datetimeFigureOut">
              <a:rPr lang="en-GB" smtClean="0"/>
              <a:t>20/08/2023</a:t>
            </a:fld>
            <a:endParaRPr lang="en-GB"/>
          </a:p>
        </p:txBody>
      </p:sp>
      <p:sp>
        <p:nvSpPr>
          <p:cNvPr id="4" name="Footer Placeholder 3">
            <a:extLst>
              <a:ext uri="{FF2B5EF4-FFF2-40B4-BE49-F238E27FC236}">
                <a16:creationId xmlns:a16="http://schemas.microsoft.com/office/drawing/2014/main" id="{FB8D8862-9BB7-466B-ADBB-8A6D7829581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DE9B278-184D-410A-B2DB-8700904CA542}"/>
              </a:ext>
            </a:extLst>
          </p:cNvPr>
          <p:cNvSpPr>
            <a:spLocks noGrp="1"/>
          </p:cNvSpPr>
          <p:nvPr>
            <p:ph type="sldNum" sz="quarter" idx="12"/>
          </p:nvPr>
        </p:nvSpPr>
        <p:spPr/>
        <p:txBody>
          <a:bodyPr/>
          <a:lstStyle/>
          <a:p>
            <a:fld id="{43A31AA3-0587-4E85-88DA-55F6CA943ED9}" type="slidenum">
              <a:rPr lang="en-GB" smtClean="0"/>
              <a:t>‹#›</a:t>
            </a:fld>
            <a:endParaRPr lang="en-GB"/>
          </a:p>
        </p:txBody>
      </p:sp>
    </p:spTree>
    <p:extLst>
      <p:ext uri="{BB962C8B-B14F-4D97-AF65-F5344CB8AC3E}">
        <p14:creationId xmlns:p14="http://schemas.microsoft.com/office/powerpoint/2010/main" val="22621339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12CC481-E0EA-4E2B-AB9E-85B37674AB41}"/>
              </a:ext>
            </a:extLst>
          </p:cNvPr>
          <p:cNvSpPr>
            <a:spLocks noGrp="1"/>
          </p:cNvSpPr>
          <p:nvPr>
            <p:ph type="dt" sz="half" idx="10"/>
          </p:nvPr>
        </p:nvSpPr>
        <p:spPr/>
        <p:txBody>
          <a:bodyPr/>
          <a:lstStyle/>
          <a:p>
            <a:fld id="{3430938C-F059-4F56-A44D-B3A0D311A404}" type="datetimeFigureOut">
              <a:rPr lang="en-GB" smtClean="0"/>
              <a:t>20/08/2023</a:t>
            </a:fld>
            <a:endParaRPr lang="en-GB"/>
          </a:p>
        </p:txBody>
      </p:sp>
      <p:sp>
        <p:nvSpPr>
          <p:cNvPr id="3" name="Footer Placeholder 2">
            <a:extLst>
              <a:ext uri="{FF2B5EF4-FFF2-40B4-BE49-F238E27FC236}">
                <a16:creationId xmlns:a16="http://schemas.microsoft.com/office/drawing/2014/main" id="{D6D8E1DB-B909-48BE-9271-34BBCA4E746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EBE8920-9E94-405E-AD89-F2FC87F6F76B}"/>
              </a:ext>
            </a:extLst>
          </p:cNvPr>
          <p:cNvSpPr>
            <a:spLocks noGrp="1"/>
          </p:cNvSpPr>
          <p:nvPr>
            <p:ph type="sldNum" sz="quarter" idx="12"/>
          </p:nvPr>
        </p:nvSpPr>
        <p:spPr/>
        <p:txBody>
          <a:bodyPr/>
          <a:lstStyle/>
          <a:p>
            <a:fld id="{43A31AA3-0587-4E85-88DA-55F6CA943ED9}" type="slidenum">
              <a:rPr lang="en-GB" smtClean="0"/>
              <a:t>‹#›</a:t>
            </a:fld>
            <a:endParaRPr lang="en-GB"/>
          </a:p>
        </p:txBody>
      </p:sp>
    </p:spTree>
    <p:extLst>
      <p:ext uri="{BB962C8B-B14F-4D97-AF65-F5344CB8AC3E}">
        <p14:creationId xmlns:p14="http://schemas.microsoft.com/office/powerpoint/2010/main" val="48962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62F23B-72A4-4265-ABAD-B5E48BBC3D3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B183615-4B28-4731-9799-75D4BCED9B2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B07A10F-5F6D-4771-9C4D-049EF849059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C4FB23A-9563-4A0A-9178-7DB4F53407E2}"/>
              </a:ext>
            </a:extLst>
          </p:cNvPr>
          <p:cNvSpPr>
            <a:spLocks noGrp="1"/>
          </p:cNvSpPr>
          <p:nvPr>
            <p:ph type="dt" sz="half" idx="10"/>
          </p:nvPr>
        </p:nvSpPr>
        <p:spPr/>
        <p:txBody>
          <a:bodyPr/>
          <a:lstStyle/>
          <a:p>
            <a:fld id="{3430938C-F059-4F56-A44D-B3A0D311A404}" type="datetimeFigureOut">
              <a:rPr lang="en-GB" smtClean="0"/>
              <a:t>20/08/2023</a:t>
            </a:fld>
            <a:endParaRPr lang="en-GB"/>
          </a:p>
        </p:txBody>
      </p:sp>
      <p:sp>
        <p:nvSpPr>
          <p:cNvPr id="6" name="Footer Placeholder 5">
            <a:extLst>
              <a:ext uri="{FF2B5EF4-FFF2-40B4-BE49-F238E27FC236}">
                <a16:creationId xmlns:a16="http://schemas.microsoft.com/office/drawing/2014/main" id="{BB92C61A-E05B-4B2D-A4A1-CD3DFC9F00F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FE97474-640A-4FAE-8F69-F2124705E28C}"/>
              </a:ext>
            </a:extLst>
          </p:cNvPr>
          <p:cNvSpPr>
            <a:spLocks noGrp="1"/>
          </p:cNvSpPr>
          <p:nvPr>
            <p:ph type="sldNum" sz="quarter" idx="12"/>
          </p:nvPr>
        </p:nvSpPr>
        <p:spPr/>
        <p:txBody>
          <a:bodyPr/>
          <a:lstStyle/>
          <a:p>
            <a:fld id="{43A31AA3-0587-4E85-88DA-55F6CA943ED9}" type="slidenum">
              <a:rPr lang="en-GB" smtClean="0"/>
              <a:t>‹#›</a:t>
            </a:fld>
            <a:endParaRPr lang="en-GB"/>
          </a:p>
        </p:txBody>
      </p:sp>
    </p:spTree>
    <p:extLst>
      <p:ext uri="{BB962C8B-B14F-4D97-AF65-F5344CB8AC3E}">
        <p14:creationId xmlns:p14="http://schemas.microsoft.com/office/powerpoint/2010/main" val="38423335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D928C4-5662-4148-9934-F1DBE91C717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D1006FB-1214-4B55-ACA8-C2B7A1DCC16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174E4DF-64D3-4835-BC33-95E2F5913FA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33E5140-48A6-4343-90D2-F44B0E85D823}"/>
              </a:ext>
            </a:extLst>
          </p:cNvPr>
          <p:cNvSpPr>
            <a:spLocks noGrp="1"/>
          </p:cNvSpPr>
          <p:nvPr>
            <p:ph type="dt" sz="half" idx="10"/>
          </p:nvPr>
        </p:nvSpPr>
        <p:spPr/>
        <p:txBody>
          <a:bodyPr/>
          <a:lstStyle/>
          <a:p>
            <a:fld id="{3430938C-F059-4F56-A44D-B3A0D311A404}" type="datetimeFigureOut">
              <a:rPr lang="en-GB" smtClean="0"/>
              <a:t>20/08/2023</a:t>
            </a:fld>
            <a:endParaRPr lang="en-GB"/>
          </a:p>
        </p:txBody>
      </p:sp>
      <p:sp>
        <p:nvSpPr>
          <p:cNvPr id="6" name="Footer Placeholder 5">
            <a:extLst>
              <a:ext uri="{FF2B5EF4-FFF2-40B4-BE49-F238E27FC236}">
                <a16:creationId xmlns:a16="http://schemas.microsoft.com/office/drawing/2014/main" id="{1C53302D-B064-481D-AFE2-F7CFAA458A4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F3A788B-3FD0-4C15-A341-BD40C05C06EA}"/>
              </a:ext>
            </a:extLst>
          </p:cNvPr>
          <p:cNvSpPr>
            <a:spLocks noGrp="1"/>
          </p:cNvSpPr>
          <p:nvPr>
            <p:ph type="sldNum" sz="quarter" idx="12"/>
          </p:nvPr>
        </p:nvSpPr>
        <p:spPr/>
        <p:txBody>
          <a:bodyPr/>
          <a:lstStyle/>
          <a:p>
            <a:fld id="{43A31AA3-0587-4E85-88DA-55F6CA943ED9}" type="slidenum">
              <a:rPr lang="en-GB" smtClean="0"/>
              <a:t>‹#›</a:t>
            </a:fld>
            <a:endParaRPr lang="en-GB"/>
          </a:p>
        </p:txBody>
      </p:sp>
    </p:spTree>
    <p:extLst>
      <p:ext uri="{BB962C8B-B14F-4D97-AF65-F5344CB8AC3E}">
        <p14:creationId xmlns:p14="http://schemas.microsoft.com/office/powerpoint/2010/main" val="24389034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B21A9F-744B-4CF8-88DD-8570D140502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DB17916-3018-47C0-A368-41EDC6CA4A8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681801D-A803-474A-A499-6FF85B42B863}"/>
              </a:ext>
            </a:extLst>
          </p:cNvPr>
          <p:cNvSpPr>
            <a:spLocks noGrp="1"/>
          </p:cNvSpPr>
          <p:nvPr>
            <p:ph type="dt" sz="half" idx="10"/>
          </p:nvPr>
        </p:nvSpPr>
        <p:spPr/>
        <p:txBody>
          <a:bodyPr/>
          <a:lstStyle/>
          <a:p>
            <a:fld id="{3430938C-F059-4F56-A44D-B3A0D311A404}" type="datetimeFigureOut">
              <a:rPr lang="en-GB" smtClean="0"/>
              <a:t>20/08/2023</a:t>
            </a:fld>
            <a:endParaRPr lang="en-GB"/>
          </a:p>
        </p:txBody>
      </p:sp>
      <p:sp>
        <p:nvSpPr>
          <p:cNvPr id="5" name="Footer Placeholder 4">
            <a:extLst>
              <a:ext uri="{FF2B5EF4-FFF2-40B4-BE49-F238E27FC236}">
                <a16:creationId xmlns:a16="http://schemas.microsoft.com/office/drawing/2014/main" id="{EEFA0950-529C-4E8D-81DE-12F22D56255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B10479B-ED29-41F6-8B85-F0D589DD4AAD}"/>
              </a:ext>
            </a:extLst>
          </p:cNvPr>
          <p:cNvSpPr>
            <a:spLocks noGrp="1"/>
          </p:cNvSpPr>
          <p:nvPr>
            <p:ph type="sldNum" sz="quarter" idx="12"/>
          </p:nvPr>
        </p:nvSpPr>
        <p:spPr/>
        <p:txBody>
          <a:bodyPr/>
          <a:lstStyle/>
          <a:p>
            <a:fld id="{43A31AA3-0587-4E85-88DA-55F6CA943ED9}" type="slidenum">
              <a:rPr lang="en-GB" smtClean="0"/>
              <a:t>‹#›</a:t>
            </a:fld>
            <a:endParaRPr lang="en-GB"/>
          </a:p>
        </p:txBody>
      </p:sp>
    </p:spTree>
    <p:extLst>
      <p:ext uri="{BB962C8B-B14F-4D97-AF65-F5344CB8AC3E}">
        <p14:creationId xmlns:p14="http://schemas.microsoft.com/office/powerpoint/2010/main" val="4174774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B75823D-0FD6-4F1B-8A68-0F59D4B10EF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EDC4335-432B-4870-84E0-46A9B45F1CD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FAE99A0-1C7E-42CA-900F-D6DCF49289FA}"/>
              </a:ext>
            </a:extLst>
          </p:cNvPr>
          <p:cNvSpPr>
            <a:spLocks noGrp="1"/>
          </p:cNvSpPr>
          <p:nvPr>
            <p:ph type="dt" sz="half" idx="10"/>
          </p:nvPr>
        </p:nvSpPr>
        <p:spPr/>
        <p:txBody>
          <a:bodyPr/>
          <a:lstStyle/>
          <a:p>
            <a:fld id="{3430938C-F059-4F56-A44D-B3A0D311A404}" type="datetimeFigureOut">
              <a:rPr lang="en-GB" smtClean="0"/>
              <a:t>20/08/2023</a:t>
            </a:fld>
            <a:endParaRPr lang="en-GB"/>
          </a:p>
        </p:txBody>
      </p:sp>
      <p:sp>
        <p:nvSpPr>
          <p:cNvPr id="5" name="Footer Placeholder 4">
            <a:extLst>
              <a:ext uri="{FF2B5EF4-FFF2-40B4-BE49-F238E27FC236}">
                <a16:creationId xmlns:a16="http://schemas.microsoft.com/office/drawing/2014/main" id="{BD2F1D78-4DAD-4E55-A2CE-57FF4194E77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0C64215-794E-48DE-8D13-DD927DEB10B8}"/>
              </a:ext>
            </a:extLst>
          </p:cNvPr>
          <p:cNvSpPr>
            <a:spLocks noGrp="1"/>
          </p:cNvSpPr>
          <p:nvPr>
            <p:ph type="sldNum" sz="quarter" idx="12"/>
          </p:nvPr>
        </p:nvSpPr>
        <p:spPr/>
        <p:txBody>
          <a:bodyPr/>
          <a:lstStyle/>
          <a:p>
            <a:fld id="{43A31AA3-0587-4E85-88DA-55F6CA943ED9}" type="slidenum">
              <a:rPr lang="en-GB" smtClean="0"/>
              <a:t>‹#›</a:t>
            </a:fld>
            <a:endParaRPr lang="en-GB"/>
          </a:p>
        </p:txBody>
      </p:sp>
    </p:spTree>
    <p:extLst>
      <p:ext uri="{BB962C8B-B14F-4D97-AF65-F5344CB8AC3E}">
        <p14:creationId xmlns:p14="http://schemas.microsoft.com/office/powerpoint/2010/main" val="14958791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12800" y="274638"/>
            <a:ext cx="10566400" cy="1143000"/>
          </a:xfrm>
        </p:spPr>
        <p:txBody>
          <a:bodyPr/>
          <a:lstStyle/>
          <a:p>
            <a:r>
              <a:rPr lang="en-US"/>
              <a:t>Click to edit Master title style</a:t>
            </a:r>
          </a:p>
        </p:txBody>
      </p:sp>
      <p:sp>
        <p:nvSpPr>
          <p:cNvPr id="4" name="Date Placeholder 3"/>
          <p:cNvSpPr>
            <a:spLocks noGrp="1"/>
          </p:cNvSpPr>
          <p:nvPr>
            <p:ph type="dt" sz="half" idx="10"/>
          </p:nvPr>
        </p:nvSpPr>
        <p:spPr/>
        <p:txBody>
          <a:bodyPr/>
          <a:lstStyle/>
          <a:p>
            <a:fld id="{043A59EB-3C14-44B3-9055-B90BD71310DA}" type="datetime1">
              <a:rPr lang="en-GB" smtClean="0"/>
              <a:t>20/08/2023</a:t>
            </a:fld>
            <a:endParaRPr lang="en-GB"/>
          </a:p>
        </p:txBody>
      </p:sp>
      <p:sp>
        <p:nvSpPr>
          <p:cNvPr id="5" name="Footer Placeholder 4"/>
          <p:cNvSpPr>
            <a:spLocks noGrp="1"/>
          </p:cNvSpPr>
          <p:nvPr>
            <p:ph type="ftr" sz="quarter" idx="11"/>
          </p:nvPr>
        </p:nvSpPr>
        <p:spPr/>
        <p:txBody>
          <a:bodyPr/>
          <a:lstStyle/>
          <a:p>
            <a:r>
              <a:rPr lang="en-GB"/>
              <a:t>Enhancing Primary Science</a:t>
            </a:r>
          </a:p>
        </p:txBody>
      </p:sp>
      <p:sp>
        <p:nvSpPr>
          <p:cNvPr id="6" name="Slide Number Placeholder 5"/>
          <p:cNvSpPr>
            <a:spLocks noGrp="1"/>
          </p:cNvSpPr>
          <p:nvPr>
            <p:ph type="sldNum" sz="quarter" idx="12"/>
          </p:nvPr>
        </p:nvSpPr>
        <p:spPr/>
        <p:txBody>
          <a:bodyPr/>
          <a:lstStyle/>
          <a:p>
            <a:fld id="{BBF8061E-CE74-4583-AE74-AAD4D6216064}" type="slidenum">
              <a:rPr lang="en-GB" smtClean="0"/>
              <a:t>‹#›</a:t>
            </a:fld>
            <a:endParaRPr lang="en-GB"/>
          </a:p>
        </p:txBody>
      </p:sp>
      <p:sp>
        <p:nvSpPr>
          <p:cNvPr id="8" name="Content Placeholder 7"/>
          <p:cNvSpPr>
            <a:spLocks noGrp="1"/>
          </p:cNvSpPr>
          <p:nvPr>
            <p:ph sz="quarter" idx="13"/>
          </p:nvPr>
        </p:nvSpPr>
        <p:spPr>
          <a:xfrm>
            <a:off x="812800" y="1600200"/>
            <a:ext cx="105664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869947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11B636A-D899-457E-A2C9-C305315FC19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6C43CBE-9BE8-44ED-818E-462811B427E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A0CB5F4-8AC2-4FFC-80F2-F4A12E22934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30938C-F059-4F56-A44D-B3A0D311A404}" type="datetimeFigureOut">
              <a:rPr lang="en-GB" smtClean="0"/>
              <a:t>20/08/2023</a:t>
            </a:fld>
            <a:endParaRPr lang="en-GB"/>
          </a:p>
        </p:txBody>
      </p:sp>
      <p:sp>
        <p:nvSpPr>
          <p:cNvPr id="5" name="Footer Placeholder 4">
            <a:extLst>
              <a:ext uri="{FF2B5EF4-FFF2-40B4-BE49-F238E27FC236}">
                <a16:creationId xmlns:a16="http://schemas.microsoft.com/office/drawing/2014/main" id="{F44D11A5-973B-4A43-802F-3F17BBEFF77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306B36B-8F5A-45FA-B97F-9D912772AF4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3A31AA3-0587-4E85-88DA-55F6CA943ED9}" type="slidenum">
              <a:rPr lang="en-GB" smtClean="0"/>
              <a:t>‹#›</a:t>
            </a:fld>
            <a:endParaRPr lang="en-GB"/>
          </a:p>
        </p:txBody>
      </p:sp>
    </p:spTree>
    <p:extLst>
      <p:ext uri="{BB962C8B-B14F-4D97-AF65-F5344CB8AC3E}">
        <p14:creationId xmlns:p14="http://schemas.microsoft.com/office/powerpoint/2010/main" val="34929010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10" Type="http://schemas.openxmlformats.org/officeDocument/2006/relationships/image" Target="../media/image11.png"/><Relationship Id="rId4" Type="http://schemas.openxmlformats.org/officeDocument/2006/relationships/image" Target="../media/image5.png"/><Relationship Id="rId9" Type="http://schemas.openxmlformats.org/officeDocument/2006/relationships/image" Target="../media/image10.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hyperlink" Target="Seed%20dispersal%20extra%20info%20PPT.pptx" TargetMode="External"/><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s>
</file>

<file path=ppt/slides/_rels/slide1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16.xml.rels><?xml version="1.0" encoding="UTF-8" standalone="yes"?>
<Relationships xmlns="http://schemas.openxmlformats.org/package/2006/relationships"><Relationship Id="rId3" Type="http://schemas.openxmlformats.org/officeDocument/2006/relationships/hyperlink" Target="https://www.youtube.com/watch?v=j1hRxuy1ezQ"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1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17" Type="http://schemas.openxmlformats.org/officeDocument/2006/relationships/tags" Target="../tags/tag117.xml"/><Relationship Id="rId21" Type="http://schemas.openxmlformats.org/officeDocument/2006/relationships/tags" Target="../tags/tag21.xml"/><Relationship Id="rId42" Type="http://schemas.openxmlformats.org/officeDocument/2006/relationships/tags" Target="../tags/tag42.xml"/><Relationship Id="rId63" Type="http://schemas.openxmlformats.org/officeDocument/2006/relationships/tags" Target="../tags/tag63.xml"/><Relationship Id="rId84" Type="http://schemas.openxmlformats.org/officeDocument/2006/relationships/tags" Target="../tags/tag84.xml"/><Relationship Id="rId16" Type="http://schemas.openxmlformats.org/officeDocument/2006/relationships/tags" Target="../tags/tag16.xml"/><Relationship Id="rId107" Type="http://schemas.openxmlformats.org/officeDocument/2006/relationships/tags" Target="../tags/tag107.xml"/><Relationship Id="rId11" Type="http://schemas.openxmlformats.org/officeDocument/2006/relationships/tags" Target="../tags/tag11.xml"/><Relationship Id="rId32" Type="http://schemas.openxmlformats.org/officeDocument/2006/relationships/tags" Target="../tags/tag32.xml"/><Relationship Id="rId37" Type="http://schemas.openxmlformats.org/officeDocument/2006/relationships/tags" Target="../tags/tag37.xml"/><Relationship Id="rId53" Type="http://schemas.openxmlformats.org/officeDocument/2006/relationships/tags" Target="../tags/tag53.xml"/><Relationship Id="rId58" Type="http://schemas.openxmlformats.org/officeDocument/2006/relationships/tags" Target="../tags/tag58.xml"/><Relationship Id="rId74" Type="http://schemas.openxmlformats.org/officeDocument/2006/relationships/tags" Target="../tags/tag74.xml"/><Relationship Id="rId79" Type="http://schemas.openxmlformats.org/officeDocument/2006/relationships/tags" Target="../tags/tag79.xml"/><Relationship Id="rId102" Type="http://schemas.openxmlformats.org/officeDocument/2006/relationships/tags" Target="../tags/tag102.xml"/><Relationship Id="rId123" Type="http://schemas.openxmlformats.org/officeDocument/2006/relationships/tags" Target="../tags/tag123.xml"/><Relationship Id="rId128" Type="http://schemas.openxmlformats.org/officeDocument/2006/relationships/tags" Target="../tags/tag128.xml"/><Relationship Id="rId5" Type="http://schemas.openxmlformats.org/officeDocument/2006/relationships/tags" Target="../tags/tag5.xml"/><Relationship Id="rId90" Type="http://schemas.openxmlformats.org/officeDocument/2006/relationships/tags" Target="../tags/tag90.xml"/><Relationship Id="rId95" Type="http://schemas.openxmlformats.org/officeDocument/2006/relationships/tags" Target="../tags/tag95.xml"/><Relationship Id="rId22" Type="http://schemas.openxmlformats.org/officeDocument/2006/relationships/tags" Target="../tags/tag22.xml"/><Relationship Id="rId27" Type="http://schemas.openxmlformats.org/officeDocument/2006/relationships/tags" Target="../tags/tag27.xml"/><Relationship Id="rId43" Type="http://schemas.openxmlformats.org/officeDocument/2006/relationships/tags" Target="../tags/tag43.xml"/><Relationship Id="rId48" Type="http://schemas.openxmlformats.org/officeDocument/2006/relationships/tags" Target="../tags/tag48.xml"/><Relationship Id="rId64" Type="http://schemas.openxmlformats.org/officeDocument/2006/relationships/tags" Target="../tags/tag64.xml"/><Relationship Id="rId69" Type="http://schemas.openxmlformats.org/officeDocument/2006/relationships/tags" Target="../tags/tag69.xml"/><Relationship Id="rId113" Type="http://schemas.openxmlformats.org/officeDocument/2006/relationships/tags" Target="../tags/tag113.xml"/><Relationship Id="rId118" Type="http://schemas.openxmlformats.org/officeDocument/2006/relationships/tags" Target="../tags/tag118.xml"/><Relationship Id="rId80" Type="http://schemas.openxmlformats.org/officeDocument/2006/relationships/tags" Target="../tags/tag80.xml"/><Relationship Id="rId85" Type="http://schemas.openxmlformats.org/officeDocument/2006/relationships/tags" Target="../tags/tag85.xml"/><Relationship Id="rId12" Type="http://schemas.openxmlformats.org/officeDocument/2006/relationships/tags" Target="../tags/tag12.xml"/><Relationship Id="rId17" Type="http://schemas.openxmlformats.org/officeDocument/2006/relationships/tags" Target="../tags/tag17.xml"/><Relationship Id="rId33" Type="http://schemas.openxmlformats.org/officeDocument/2006/relationships/tags" Target="../tags/tag33.xml"/><Relationship Id="rId38" Type="http://schemas.openxmlformats.org/officeDocument/2006/relationships/tags" Target="../tags/tag38.xml"/><Relationship Id="rId59" Type="http://schemas.openxmlformats.org/officeDocument/2006/relationships/tags" Target="../tags/tag59.xml"/><Relationship Id="rId103" Type="http://schemas.openxmlformats.org/officeDocument/2006/relationships/tags" Target="../tags/tag103.xml"/><Relationship Id="rId108" Type="http://schemas.openxmlformats.org/officeDocument/2006/relationships/tags" Target="../tags/tag108.xml"/><Relationship Id="rId124" Type="http://schemas.openxmlformats.org/officeDocument/2006/relationships/tags" Target="../tags/tag124.xml"/><Relationship Id="rId129" Type="http://schemas.openxmlformats.org/officeDocument/2006/relationships/tags" Target="../tags/tag129.xml"/><Relationship Id="rId54" Type="http://schemas.openxmlformats.org/officeDocument/2006/relationships/tags" Target="../tags/tag54.xml"/><Relationship Id="rId70" Type="http://schemas.openxmlformats.org/officeDocument/2006/relationships/tags" Target="../tags/tag70.xml"/><Relationship Id="rId75" Type="http://schemas.openxmlformats.org/officeDocument/2006/relationships/tags" Target="../tags/tag75.xml"/><Relationship Id="rId91" Type="http://schemas.openxmlformats.org/officeDocument/2006/relationships/tags" Target="../tags/tag91.xml"/><Relationship Id="rId96" Type="http://schemas.openxmlformats.org/officeDocument/2006/relationships/tags" Target="../tags/tag96.xml"/><Relationship Id="rId1" Type="http://schemas.openxmlformats.org/officeDocument/2006/relationships/tags" Target="../tags/tag1.xml"/><Relationship Id="rId6" Type="http://schemas.openxmlformats.org/officeDocument/2006/relationships/tags" Target="../tags/tag6.xml"/><Relationship Id="rId23" Type="http://schemas.openxmlformats.org/officeDocument/2006/relationships/tags" Target="../tags/tag23.xml"/><Relationship Id="rId28" Type="http://schemas.openxmlformats.org/officeDocument/2006/relationships/tags" Target="../tags/tag28.xml"/><Relationship Id="rId49" Type="http://schemas.openxmlformats.org/officeDocument/2006/relationships/tags" Target="../tags/tag49.xml"/><Relationship Id="rId114" Type="http://schemas.openxmlformats.org/officeDocument/2006/relationships/tags" Target="../tags/tag114.xml"/><Relationship Id="rId119" Type="http://schemas.openxmlformats.org/officeDocument/2006/relationships/tags" Target="../tags/tag119.xml"/><Relationship Id="rId44" Type="http://schemas.openxmlformats.org/officeDocument/2006/relationships/tags" Target="../tags/tag44.xml"/><Relationship Id="rId60" Type="http://schemas.openxmlformats.org/officeDocument/2006/relationships/tags" Target="../tags/tag60.xml"/><Relationship Id="rId65" Type="http://schemas.openxmlformats.org/officeDocument/2006/relationships/tags" Target="../tags/tag65.xml"/><Relationship Id="rId81" Type="http://schemas.openxmlformats.org/officeDocument/2006/relationships/tags" Target="../tags/tag81.xml"/><Relationship Id="rId86" Type="http://schemas.openxmlformats.org/officeDocument/2006/relationships/tags" Target="../tags/tag86.xml"/><Relationship Id="rId130" Type="http://schemas.openxmlformats.org/officeDocument/2006/relationships/tags" Target="../tags/tag130.xml"/><Relationship Id="rId13" Type="http://schemas.openxmlformats.org/officeDocument/2006/relationships/tags" Target="../tags/tag13.xml"/><Relationship Id="rId18" Type="http://schemas.openxmlformats.org/officeDocument/2006/relationships/tags" Target="../tags/tag18.xml"/><Relationship Id="rId39" Type="http://schemas.openxmlformats.org/officeDocument/2006/relationships/tags" Target="../tags/tag39.xml"/><Relationship Id="rId109" Type="http://schemas.openxmlformats.org/officeDocument/2006/relationships/tags" Target="../tags/tag109.xml"/><Relationship Id="rId34" Type="http://schemas.openxmlformats.org/officeDocument/2006/relationships/tags" Target="../tags/tag34.xml"/><Relationship Id="rId50" Type="http://schemas.openxmlformats.org/officeDocument/2006/relationships/tags" Target="../tags/tag50.xml"/><Relationship Id="rId55" Type="http://schemas.openxmlformats.org/officeDocument/2006/relationships/tags" Target="../tags/tag55.xml"/><Relationship Id="rId76" Type="http://schemas.openxmlformats.org/officeDocument/2006/relationships/tags" Target="../tags/tag76.xml"/><Relationship Id="rId97" Type="http://schemas.openxmlformats.org/officeDocument/2006/relationships/tags" Target="../tags/tag97.xml"/><Relationship Id="rId104" Type="http://schemas.openxmlformats.org/officeDocument/2006/relationships/tags" Target="../tags/tag104.xml"/><Relationship Id="rId120" Type="http://schemas.openxmlformats.org/officeDocument/2006/relationships/tags" Target="../tags/tag120.xml"/><Relationship Id="rId125" Type="http://schemas.openxmlformats.org/officeDocument/2006/relationships/tags" Target="../tags/tag125.xml"/><Relationship Id="rId7" Type="http://schemas.openxmlformats.org/officeDocument/2006/relationships/tags" Target="../tags/tag7.xml"/><Relationship Id="rId71" Type="http://schemas.openxmlformats.org/officeDocument/2006/relationships/tags" Target="../tags/tag71.xml"/><Relationship Id="rId92" Type="http://schemas.openxmlformats.org/officeDocument/2006/relationships/tags" Target="../tags/tag92.xml"/><Relationship Id="rId2" Type="http://schemas.openxmlformats.org/officeDocument/2006/relationships/tags" Target="../tags/tag2.xml"/><Relationship Id="rId29" Type="http://schemas.openxmlformats.org/officeDocument/2006/relationships/tags" Target="../tags/tag29.xml"/><Relationship Id="rId24" Type="http://schemas.openxmlformats.org/officeDocument/2006/relationships/tags" Target="../tags/tag24.xml"/><Relationship Id="rId40" Type="http://schemas.openxmlformats.org/officeDocument/2006/relationships/tags" Target="../tags/tag40.xml"/><Relationship Id="rId45" Type="http://schemas.openxmlformats.org/officeDocument/2006/relationships/tags" Target="../tags/tag45.xml"/><Relationship Id="rId66" Type="http://schemas.openxmlformats.org/officeDocument/2006/relationships/tags" Target="../tags/tag66.xml"/><Relationship Id="rId87" Type="http://schemas.openxmlformats.org/officeDocument/2006/relationships/tags" Target="../tags/tag87.xml"/><Relationship Id="rId110" Type="http://schemas.openxmlformats.org/officeDocument/2006/relationships/tags" Target="../tags/tag110.xml"/><Relationship Id="rId115" Type="http://schemas.openxmlformats.org/officeDocument/2006/relationships/tags" Target="../tags/tag115.xml"/><Relationship Id="rId131" Type="http://schemas.openxmlformats.org/officeDocument/2006/relationships/slideLayout" Target="../slideLayouts/slideLayout2.xml"/><Relationship Id="rId61" Type="http://schemas.openxmlformats.org/officeDocument/2006/relationships/tags" Target="../tags/tag61.xml"/><Relationship Id="rId82" Type="http://schemas.openxmlformats.org/officeDocument/2006/relationships/tags" Target="../tags/tag82.xml"/><Relationship Id="rId19" Type="http://schemas.openxmlformats.org/officeDocument/2006/relationships/tags" Target="../tags/tag19.xml"/><Relationship Id="rId14" Type="http://schemas.openxmlformats.org/officeDocument/2006/relationships/tags" Target="../tags/tag14.xml"/><Relationship Id="rId30" Type="http://schemas.openxmlformats.org/officeDocument/2006/relationships/tags" Target="../tags/tag30.xml"/><Relationship Id="rId35" Type="http://schemas.openxmlformats.org/officeDocument/2006/relationships/tags" Target="../tags/tag35.xml"/><Relationship Id="rId56" Type="http://schemas.openxmlformats.org/officeDocument/2006/relationships/tags" Target="../tags/tag56.xml"/><Relationship Id="rId77" Type="http://schemas.openxmlformats.org/officeDocument/2006/relationships/tags" Target="../tags/tag77.xml"/><Relationship Id="rId100" Type="http://schemas.openxmlformats.org/officeDocument/2006/relationships/tags" Target="../tags/tag100.xml"/><Relationship Id="rId105" Type="http://schemas.openxmlformats.org/officeDocument/2006/relationships/tags" Target="../tags/tag105.xml"/><Relationship Id="rId126" Type="http://schemas.openxmlformats.org/officeDocument/2006/relationships/tags" Target="../tags/tag126.xml"/><Relationship Id="rId8" Type="http://schemas.openxmlformats.org/officeDocument/2006/relationships/tags" Target="../tags/tag8.xml"/><Relationship Id="rId51" Type="http://schemas.openxmlformats.org/officeDocument/2006/relationships/tags" Target="../tags/tag51.xml"/><Relationship Id="rId72" Type="http://schemas.openxmlformats.org/officeDocument/2006/relationships/tags" Target="../tags/tag72.xml"/><Relationship Id="rId93" Type="http://schemas.openxmlformats.org/officeDocument/2006/relationships/tags" Target="../tags/tag93.xml"/><Relationship Id="rId98" Type="http://schemas.openxmlformats.org/officeDocument/2006/relationships/tags" Target="../tags/tag98.xml"/><Relationship Id="rId121" Type="http://schemas.openxmlformats.org/officeDocument/2006/relationships/tags" Target="../tags/tag121.xml"/><Relationship Id="rId3" Type="http://schemas.openxmlformats.org/officeDocument/2006/relationships/tags" Target="../tags/tag3.xml"/><Relationship Id="rId25" Type="http://schemas.openxmlformats.org/officeDocument/2006/relationships/tags" Target="../tags/tag25.xml"/><Relationship Id="rId46" Type="http://schemas.openxmlformats.org/officeDocument/2006/relationships/tags" Target="../tags/tag46.xml"/><Relationship Id="rId67" Type="http://schemas.openxmlformats.org/officeDocument/2006/relationships/tags" Target="../tags/tag67.xml"/><Relationship Id="rId116" Type="http://schemas.openxmlformats.org/officeDocument/2006/relationships/tags" Target="../tags/tag116.xml"/><Relationship Id="rId20" Type="http://schemas.openxmlformats.org/officeDocument/2006/relationships/tags" Target="../tags/tag20.xml"/><Relationship Id="rId41" Type="http://schemas.openxmlformats.org/officeDocument/2006/relationships/tags" Target="../tags/tag41.xml"/><Relationship Id="rId62" Type="http://schemas.openxmlformats.org/officeDocument/2006/relationships/tags" Target="../tags/tag62.xml"/><Relationship Id="rId83" Type="http://schemas.openxmlformats.org/officeDocument/2006/relationships/tags" Target="../tags/tag83.xml"/><Relationship Id="rId88" Type="http://schemas.openxmlformats.org/officeDocument/2006/relationships/tags" Target="../tags/tag88.xml"/><Relationship Id="rId111" Type="http://schemas.openxmlformats.org/officeDocument/2006/relationships/tags" Target="../tags/tag111.xml"/><Relationship Id="rId132" Type="http://schemas.openxmlformats.org/officeDocument/2006/relationships/image" Target="../media/image30.png"/><Relationship Id="rId15" Type="http://schemas.openxmlformats.org/officeDocument/2006/relationships/tags" Target="../tags/tag15.xml"/><Relationship Id="rId36" Type="http://schemas.openxmlformats.org/officeDocument/2006/relationships/tags" Target="../tags/tag36.xml"/><Relationship Id="rId57" Type="http://schemas.openxmlformats.org/officeDocument/2006/relationships/tags" Target="../tags/tag57.xml"/><Relationship Id="rId106" Type="http://schemas.openxmlformats.org/officeDocument/2006/relationships/tags" Target="../tags/tag106.xml"/><Relationship Id="rId127" Type="http://schemas.openxmlformats.org/officeDocument/2006/relationships/tags" Target="../tags/tag127.xml"/><Relationship Id="rId10" Type="http://schemas.openxmlformats.org/officeDocument/2006/relationships/tags" Target="../tags/tag10.xml"/><Relationship Id="rId31" Type="http://schemas.openxmlformats.org/officeDocument/2006/relationships/tags" Target="../tags/tag31.xml"/><Relationship Id="rId52" Type="http://schemas.openxmlformats.org/officeDocument/2006/relationships/tags" Target="../tags/tag52.xml"/><Relationship Id="rId73" Type="http://schemas.openxmlformats.org/officeDocument/2006/relationships/tags" Target="../tags/tag73.xml"/><Relationship Id="rId78" Type="http://schemas.openxmlformats.org/officeDocument/2006/relationships/tags" Target="../tags/tag78.xml"/><Relationship Id="rId94" Type="http://schemas.openxmlformats.org/officeDocument/2006/relationships/tags" Target="../tags/tag94.xml"/><Relationship Id="rId99" Type="http://schemas.openxmlformats.org/officeDocument/2006/relationships/tags" Target="../tags/tag99.xml"/><Relationship Id="rId101" Type="http://schemas.openxmlformats.org/officeDocument/2006/relationships/tags" Target="../tags/tag101.xml"/><Relationship Id="rId122" Type="http://schemas.openxmlformats.org/officeDocument/2006/relationships/tags" Target="../tags/tag122.xml"/><Relationship Id="rId4" Type="http://schemas.openxmlformats.org/officeDocument/2006/relationships/tags" Target="../tags/tag4.xml"/><Relationship Id="rId9" Type="http://schemas.openxmlformats.org/officeDocument/2006/relationships/tags" Target="../tags/tag9.xml"/><Relationship Id="rId26" Type="http://schemas.openxmlformats.org/officeDocument/2006/relationships/tags" Target="../tags/tag26.xml"/><Relationship Id="rId47" Type="http://schemas.openxmlformats.org/officeDocument/2006/relationships/tags" Target="../tags/tag47.xml"/><Relationship Id="rId68" Type="http://schemas.openxmlformats.org/officeDocument/2006/relationships/tags" Target="../tags/tag68.xml"/><Relationship Id="rId89" Type="http://schemas.openxmlformats.org/officeDocument/2006/relationships/tags" Target="../tags/tag89.xml"/><Relationship Id="rId112" Type="http://schemas.openxmlformats.org/officeDocument/2006/relationships/tags" Target="../tags/tag112.xml"/><Relationship Id="rId133" Type="http://schemas.openxmlformats.org/officeDocument/2006/relationships/image" Target="../media/image31.png"/></Relationships>
</file>

<file path=ppt/slides/_rels/slide2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32.xml"/><Relationship Id="rId1" Type="http://schemas.openxmlformats.org/officeDocument/2006/relationships/tags" Target="../tags/tag131.xml"/></Relationships>
</file>

<file path=ppt/slides/_rels/slide2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D7A97A-5AED-4486-913E-7F2E4EC64C22}"/>
              </a:ext>
            </a:extLst>
          </p:cNvPr>
          <p:cNvSpPr>
            <a:spLocks noGrp="1"/>
          </p:cNvSpPr>
          <p:nvPr>
            <p:ph type="ctrTitle"/>
          </p:nvPr>
        </p:nvSpPr>
        <p:spPr>
          <a:xfrm>
            <a:off x="3037791" y="2337205"/>
            <a:ext cx="6230669" cy="2595935"/>
          </a:xfrm>
          <a:solidFill>
            <a:srgbClr val="FFFF99"/>
          </a:solidFill>
        </p:spPr>
        <p:txBody>
          <a:bodyPr>
            <a:normAutofit fontScale="90000"/>
          </a:bodyPr>
          <a:lstStyle/>
          <a:p>
            <a:br>
              <a:rPr lang="en-GB" b="1"/>
            </a:br>
            <a:r>
              <a:rPr lang="en-GB" b="1"/>
              <a:t>Year 5</a:t>
            </a:r>
            <a:br>
              <a:rPr lang="en-GB" b="1"/>
            </a:br>
            <a:r>
              <a:rPr lang="en-GB" b="1"/>
              <a:t>Start Right Science</a:t>
            </a:r>
            <a:br>
              <a:rPr lang="en-GB"/>
            </a:br>
            <a:endParaRPr lang="en-GB"/>
          </a:p>
        </p:txBody>
      </p:sp>
      <p:sp>
        <p:nvSpPr>
          <p:cNvPr id="4" name="AutoShape 12" descr="Related image">
            <a:extLst>
              <a:ext uri="{FF2B5EF4-FFF2-40B4-BE49-F238E27FC236}">
                <a16:creationId xmlns:a16="http://schemas.microsoft.com/office/drawing/2014/main" id="{A3972E19-2DF7-4D12-B482-0EB9B094081E}"/>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descr="A picture containing clipart&#10;&#10;Description automatically generated">
            <a:extLst>
              <a:ext uri="{FF2B5EF4-FFF2-40B4-BE49-F238E27FC236}">
                <a16:creationId xmlns:a16="http://schemas.microsoft.com/office/drawing/2014/main" id="{B35B78D2-D792-427F-90E2-78D3F4722F90}"/>
              </a:ext>
            </a:extLst>
          </p:cNvPr>
          <p:cNvPicPr>
            <a:picLocks noChangeAspect="1"/>
          </p:cNvPicPr>
          <p:nvPr/>
        </p:nvPicPr>
        <p:blipFill>
          <a:blip r:embed="rId2"/>
          <a:stretch>
            <a:fillRect/>
          </a:stretch>
        </p:blipFill>
        <p:spPr>
          <a:xfrm>
            <a:off x="208231" y="4471035"/>
            <a:ext cx="2209800" cy="1790700"/>
          </a:xfrm>
          <a:prstGeom prst="rect">
            <a:avLst/>
          </a:prstGeom>
        </p:spPr>
      </p:pic>
      <p:pic>
        <p:nvPicPr>
          <p:cNvPr id="7" name="Picture 6" descr="A picture containing clipart&#10;&#10;Description automatically generated">
            <a:extLst>
              <a:ext uri="{FF2B5EF4-FFF2-40B4-BE49-F238E27FC236}">
                <a16:creationId xmlns:a16="http://schemas.microsoft.com/office/drawing/2014/main" id="{753C1785-28CB-4C16-8F7F-93B006E826AE}"/>
              </a:ext>
            </a:extLst>
          </p:cNvPr>
          <p:cNvPicPr>
            <a:picLocks noChangeAspect="1"/>
          </p:cNvPicPr>
          <p:nvPr/>
        </p:nvPicPr>
        <p:blipFill>
          <a:blip r:embed="rId2"/>
          <a:stretch>
            <a:fillRect/>
          </a:stretch>
        </p:blipFill>
        <p:spPr>
          <a:xfrm>
            <a:off x="9888220" y="4616450"/>
            <a:ext cx="2209800" cy="1790700"/>
          </a:xfrm>
          <a:prstGeom prst="rect">
            <a:avLst/>
          </a:prstGeom>
        </p:spPr>
      </p:pic>
      <p:pic>
        <p:nvPicPr>
          <p:cNvPr id="10" name="Picture 9" descr="Diagram&#10;&#10;Description automatically generated">
            <a:extLst>
              <a:ext uri="{FF2B5EF4-FFF2-40B4-BE49-F238E27FC236}">
                <a16:creationId xmlns:a16="http://schemas.microsoft.com/office/drawing/2014/main" id="{DA8A7388-60DB-4094-BC9A-84D51F384E8C}"/>
              </a:ext>
            </a:extLst>
          </p:cNvPr>
          <p:cNvPicPr>
            <a:picLocks noChangeAspect="1"/>
          </p:cNvPicPr>
          <p:nvPr/>
        </p:nvPicPr>
        <p:blipFill>
          <a:blip r:embed="rId3"/>
          <a:stretch>
            <a:fillRect/>
          </a:stretch>
        </p:blipFill>
        <p:spPr>
          <a:xfrm>
            <a:off x="3476625" y="176071"/>
            <a:ext cx="5238750" cy="1962150"/>
          </a:xfrm>
          <a:prstGeom prst="rect">
            <a:avLst/>
          </a:prstGeom>
        </p:spPr>
      </p:pic>
    </p:spTree>
    <p:extLst>
      <p:ext uri="{BB962C8B-B14F-4D97-AF65-F5344CB8AC3E}">
        <p14:creationId xmlns:p14="http://schemas.microsoft.com/office/powerpoint/2010/main" val="9991695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7C8DC-6E96-4DAC-A628-EE2F46C80103}"/>
              </a:ext>
            </a:extLst>
          </p:cNvPr>
          <p:cNvSpPr>
            <a:spLocks noGrp="1"/>
          </p:cNvSpPr>
          <p:nvPr>
            <p:ph type="title"/>
          </p:nvPr>
        </p:nvSpPr>
        <p:spPr>
          <a:xfrm>
            <a:off x="52464" y="260018"/>
            <a:ext cx="12079011" cy="1047182"/>
          </a:xfrm>
          <a:solidFill>
            <a:srgbClr val="00B050"/>
          </a:solidFill>
        </p:spPr>
        <p:txBody>
          <a:bodyPr>
            <a:normAutofit fontScale="90000"/>
          </a:bodyPr>
          <a:lstStyle/>
          <a:p>
            <a:pPr algn="ctr"/>
            <a:r>
              <a:rPr lang="en-US" sz="4000" b="1"/>
              <a:t>How many working scientifically skills can you remember from Year 4?</a:t>
            </a:r>
            <a:endParaRPr lang="en-GB" sz="4000" b="1">
              <a:cs typeface="Calibri Light" panose="020F0302020204030204"/>
            </a:endParaRPr>
          </a:p>
        </p:txBody>
      </p:sp>
      <p:sp>
        <p:nvSpPr>
          <p:cNvPr id="3" name="Content Placeholder 2">
            <a:extLst>
              <a:ext uri="{FF2B5EF4-FFF2-40B4-BE49-F238E27FC236}">
                <a16:creationId xmlns:a16="http://schemas.microsoft.com/office/drawing/2014/main" id="{5D4064B0-D8A2-4926-9705-1762C8D16FDA}"/>
              </a:ext>
            </a:extLst>
          </p:cNvPr>
          <p:cNvSpPr>
            <a:spLocks noGrp="1"/>
          </p:cNvSpPr>
          <p:nvPr>
            <p:ph idx="1"/>
          </p:nvPr>
        </p:nvSpPr>
        <p:spPr>
          <a:xfrm>
            <a:off x="52175" y="1901825"/>
            <a:ext cx="12085091" cy="4889500"/>
          </a:xfrm>
          <a:solidFill>
            <a:srgbClr val="FFFF99"/>
          </a:solidFill>
        </p:spPr>
        <p:txBody>
          <a:bodyPr vert="horz" lIns="91440" tIns="45720" rIns="91440" bIns="45720" rtlCol="0" anchor="t">
            <a:normAutofit fontScale="92500" lnSpcReduction="10000"/>
          </a:bodyPr>
          <a:lstStyle/>
          <a:p>
            <a:pPr marL="514350" indent="-514350">
              <a:buFont typeface="+mj-lt"/>
              <a:buAutoNum type="arabicPeriod"/>
            </a:pPr>
            <a:r>
              <a:rPr lang="en-GB" sz="4000">
                <a:cs typeface="Calibri"/>
              </a:rPr>
              <a:t>Asking questions and answering them using scientific investigations.</a:t>
            </a:r>
          </a:p>
          <a:p>
            <a:pPr marL="514350" indent="-514350">
              <a:buFont typeface="+mj-lt"/>
              <a:buAutoNum type="arabicPeriod"/>
            </a:pPr>
            <a:r>
              <a:rPr lang="en-GB" sz="4000"/>
              <a:t>Making careful observations and taking accurate measurements.</a:t>
            </a:r>
            <a:endParaRPr lang="en-GB" sz="4000">
              <a:cs typeface="Calibri"/>
            </a:endParaRPr>
          </a:p>
          <a:p>
            <a:pPr marL="514350" indent="-514350">
              <a:buFont typeface="+mj-lt"/>
              <a:buAutoNum type="arabicPeriod"/>
            </a:pPr>
            <a:r>
              <a:rPr lang="en-GB" sz="4000">
                <a:cs typeface="Calibri"/>
              </a:rPr>
              <a:t>Setting up practical enquiries and fair tests.</a:t>
            </a:r>
          </a:p>
          <a:p>
            <a:pPr marL="514350" indent="-514350">
              <a:buFont typeface="+mj-lt"/>
              <a:buAutoNum type="arabicPeriod"/>
            </a:pPr>
            <a:r>
              <a:rPr lang="en-GB" sz="4000">
                <a:cs typeface="Calibri"/>
              </a:rPr>
              <a:t>Grouping, classifying, recording and presenting data.</a:t>
            </a:r>
          </a:p>
          <a:p>
            <a:pPr marL="514350" indent="-514350">
              <a:buFont typeface="+mj-lt"/>
              <a:buAutoNum type="arabicPeriod"/>
            </a:pPr>
            <a:r>
              <a:rPr lang="en-GB" sz="4000">
                <a:cs typeface="Calibri"/>
              </a:rPr>
              <a:t>Looking at changes, patterns, similarities and differences in data.</a:t>
            </a:r>
          </a:p>
          <a:p>
            <a:pPr marL="514350" indent="-514350">
              <a:buFont typeface="+mj-lt"/>
              <a:buAutoNum type="arabicPeriod"/>
            </a:pPr>
            <a:r>
              <a:rPr lang="en-GB" sz="4000">
                <a:cs typeface="Calibri"/>
              </a:rPr>
              <a:t>Using results to make conclusions and new predictions.</a:t>
            </a:r>
          </a:p>
        </p:txBody>
      </p:sp>
    </p:spTree>
    <p:extLst>
      <p:ext uri="{BB962C8B-B14F-4D97-AF65-F5344CB8AC3E}">
        <p14:creationId xmlns:p14="http://schemas.microsoft.com/office/powerpoint/2010/main" val="96645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D7290-732A-4551-833A-3F97273C33EB}"/>
              </a:ext>
            </a:extLst>
          </p:cNvPr>
          <p:cNvSpPr>
            <a:spLocks noGrp="1"/>
          </p:cNvSpPr>
          <p:nvPr>
            <p:ph type="title"/>
          </p:nvPr>
        </p:nvSpPr>
        <p:spPr>
          <a:xfrm>
            <a:off x="587991" y="228648"/>
            <a:ext cx="10890913" cy="1484787"/>
          </a:xfrm>
          <a:solidFill>
            <a:srgbClr val="00B050"/>
          </a:solidFill>
        </p:spPr>
        <p:txBody>
          <a:bodyPr>
            <a:normAutofit fontScale="90000"/>
          </a:bodyPr>
          <a:lstStyle/>
          <a:p>
            <a:pPr algn="ctr"/>
            <a:br>
              <a:rPr lang="en-US" b="1">
                <a:ea typeface="+mj-lt"/>
                <a:cs typeface="+mj-lt"/>
              </a:rPr>
            </a:br>
            <a:r>
              <a:rPr lang="en-US" b="1">
                <a:ea typeface="+mj-lt"/>
                <a:cs typeface="+mj-lt"/>
              </a:rPr>
              <a:t>In Year 5, we have more working scientifically skills added to make science even more exciting! </a:t>
            </a:r>
            <a:endParaRPr lang="en-US">
              <a:ea typeface="+mj-lt"/>
              <a:cs typeface="+mj-lt"/>
            </a:endParaRPr>
          </a:p>
          <a:p>
            <a:endParaRPr lang="en-US">
              <a:cs typeface="Calibri Light"/>
            </a:endParaRPr>
          </a:p>
        </p:txBody>
      </p:sp>
      <p:sp>
        <p:nvSpPr>
          <p:cNvPr id="3" name="Content Placeholder 2">
            <a:extLst>
              <a:ext uri="{FF2B5EF4-FFF2-40B4-BE49-F238E27FC236}">
                <a16:creationId xmlns:a16="http://schemas.microsoft.com/office/drawing/2014/main" id="{DA05347A-EB37-4FB1-B7FD-9FEA5D6CD2D2}"/>
              </a:ext>
            </a:extLst>
          </p:cNvPr>
          <p:cNvSpPr>
            <a:spLocks noGrp="1"/>
          </p:cNvSpPr>
          <p:nvPr>
            <p:ph idx="1"/>
          </p:nvPr>
        </p:nvSpPr>
        <p:spPr/>
        <p:txBody>
          <a:bodyPr/>
          <a:lstStyle/>
          <a:p>
            <a:endParaRPr lang="en-US"/>
          </a:p>
        </p:txBody>
      </p:sp>
      <p:sp>
        <p:nvSpPr>
          <p:cNvPr id="5" name="Content Placeholder 2">
            <a:extLst>
              <a:ext uri="{FF2B5EF4-FFF2-40B4-BE49-F238E27FC236}">
                <a16:creationId xmlns:a16="http://schemas.microsoft.com/office/drawing/2014/main" id="{C1CDF334-11B9-493C-841F-63C8316CD1C3}"/>
              </a:ext>
            </a:extLst>
          </p:cNvPr>
          <p:cNvSpPr txBox="1">
            <a:spLocks/>
          </p:cNvSpPr>
          <p:nvPr/>
        </p:nvSpPr>
        <p:spPr>
          <a:xfrm>
            <a:off x="962025" y="1901825"/>
            <a:ext cx="10515600" cy="4889500"/>
          </a:xfrm>
          <a:prstGeom prst="rect">
            <a:avLst/>
          </a:prstGeom>
          <a:solidFill>
            <a:srgbClr val="FFFF99"/>
          </a:solidFill>
        </p:spPr>
        <p:txBody>
          <a:bodyPr vert="horz" lIns="91440" tIns="45720" rIns="91440" bIns="45720" rtlCol="0" anchor="t">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Font typeface="+mj-lt"/>
              <a:buAutoNum type="arabicPeriod"/>
            </a:pPr>
            <a:r>
              <a:rPr lang="en-GB" sz="4000"/>
              <a:t>Planning your own scientific investigations to answer questions.</a:t>
            </a:r>
          </a:p>
          <a:p>
            <a:pPr marL="514350" indent="-514350">
              <a:buFont typeface="+mj-lt"/>
              <a:buAutoNum type="arabicPeriod"/>
            </a:pPr>
            <a:r>
              <a:rPr lang="en-GB" sz="4000"/>
              <a:t>Understanding variables and fair testing in more detail.</a:t>
            </a:r>
            <a:endParaRPr lang="en-GB" sz="4000">
              <a:cs typeface="Calibri"/>
            </a:endParaRPr>
          </a:p>
          <a:p>
            <a:pPr marL="514350" indent="-514350">
              <a:buFont typeface="+mj-lt"/>
              <a:buAutoNum type="arabicPeriod"/>
            </a:pPr>
            <a:r>
              <a:rPr lang="en-GB" sz="4000"/>
              <a:t>Taking measurements and repeat readings for more accuracy – working out the average result.</a:t>
            </a:r>
            <a:endParaRPr lang="en-GB" sz="4000">
              <a:cs typeface="Calibri"/>
            </a:endParaRPr>
          </a:p>
          <a:p>
            <a:pPr marL="514350" indent="-514350">
              <a:buFont typeface="+mj-lt"/>
              <a:buAutoNum type="arabicPeriod"/>
            </a:pPr>
            <a:r>
              <a:rPr lang="en-GB" sz="4000"/>
              <a:t>Recording scientific data in different ways.</a:t>
            </a:r>
          </a:p>
          <a:p>
            <a:pPr marL="514350" indent="-514350">
              <a:buFont typeface="+mj-lt"/>
              <a:buAutoNum type="arabicPeriod"/>
            </a:pPr>
            <a:r>
              <a:rPr lang="en-GB" sz="4000"/>
              <a:t>Using test results to make predictions for further comparative and fair tests.</a:t>
            </a:r>
            <a:endParaRPr lang="en-GB" sz="4000">
              <a:cs typeface="Calibri"/>
            </a:endParaRPr>
          </a:p>
          <a:p>
            <a:pPr marL="514350" indent="-514350">
              <a:buFont typeface="+mj-lt"/>
              <a:buAutoNum type="arabicPeriod"/>
            </a:pPr>
            <a:r>
              <a:rPr lang="en-GB" sz="4000"/>
              <a:t>Researching to identify relevant scientific evidence.</a:t>
            </a:r>
            <a:endParaRPr lang="en-GB" sz="4000">
              <a:cs typeface="Calibri"/>
            </a:endParaRPr>
          </a:p>
        </p:txBody>
      </p:sp>
    </p:spTree>
    <p:extLst>
      <p:ext uri="{BB962C8B-B14F-4D97-AF65-F5344CB8AC3E}">
        <p14:creationId xmlns:p14="http://schemas.microsoft.com/office/powerpoint/2010/main" val="3788069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D7A97A-5AED-4486-913E-7F2E4EC64C22}"/>
              </a:ext>
            </a:extLst>
          </p:cNvPr>
          <p:cNvSpPr>
            <a:spLocks noGrp="1"/>
          </p:cNvSpPr>
          <p:nvPr>
            <p:ph type="ctrTitle"/>
          </p:nvPr>
        </p:nvSpPr>
        <p:spPr>
          <a:xfrm>
            <a:off x="2426339" y="1504950"/>
            <a:ext cx="6755761" cy="3076575"/>
          </a:xfrm>
          <a:solidFill>
            <a:srgbClr val="FFFF99"/>
          </a:solidFill>
        </p:spPr>
        <p:txBody>
          <a:bodyPr anchor="t">
            <a:normAutofit fontScale="90000"/>
          </a:bodyPr>
          <a:lstStyle/>
          <a:p>
            <a:r>
              <a:rPr lang="en-GB" sz="4000" b="1" dirty="0">
                <a:latin typeface="OpenDyslexic" panose="00000500000000000000" pitchFamily="50" charset="0"/>
              </a:rPr>
              <a:t>Investigation question:</a:t>
            </a:r>
            <a:br>
              <a:rPr lang="en-GB" sz="4000" b="1" dirty="0">
                <a:latin typeface="OpenDyslexic" panose="00000500000000000000" pitchFamily="50" charset="0"/>
              </a:rPr>
            </a:br>
            <a:br>
              <a:rPr lang="en-GB" sz="4000" b="1" dirty="0">
                <a:latin typeface="OpenDyslexic" panose="00000500000000000000" pitchFamily="50" charset="0"/>
              </a:rPr>
            </a:br>
            <a:r>
              <a:rPr lang="en-GB" sz="4000" b="1" dirty="0">
                <a:latin typeface="OpenDyslexic" panose="00000500000000000000" pitchFamily="50" charset="0"/>
              </a:rPr>
              <a:t>Which of the collected seeds can travel furthest from its parent plant through the air?</a:t>
            </a:r>
            <a:br>
              <a:rPr lang="en-GB" sz="4000" b="1" dirty="0">
                <a:latin typeface="OpenDyslexic" panose="00000500000000000000" pitchFamily="50" charset="0"/>
              </a:rPr>
            </a:br>
            <a:br>
              <a:rPr lang="en-GB" dirty="0"/>
            </a:br>
            <a:endParaRPr lang="en-GB" dirty="0"/>
          </a:p>
        </p:txBody>
      </p:sp>
      <p:sp>
        <p:nvSpPr>
          <p:cNvPr id="4" name="AutoShape 12" descr="Related image">
            <a:extLst>
              <a:ext uri="{FF2B5EF4-FFF2-40B4-BE49-F238E27FC236}">
                <a16:creationId xmlns:a16="http://schemas.microsoft.com/office/drawing/2014/main" id="{A3972E19-2DF7-4D12-B482-0EB9B094081E}"/>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5">
            <a:extLst>
              <a:ext uri="{FF2B5EF4-FFF2-40B4-BE49-F238E27FC236}">
                <a16:creationId xmlns:a16="http://schemas.microsoft.com/office/drawing/2014/main" id="{F6C7B068-2236-4398-331C-4AD03E9DE43B}"/>
              </a:ext>
            </a:extLst>
          </p:cNvPr>
          <p:cNvPicPr>
            <a:picLocks noChangeAspect="1"/>
          </p:cNvPicPr>
          <p:nvPr/>
        </p:nvPicPr>
        <p:blipFill>
          <a:blip r:embed="rId2"/>
          <a:stretch>
            <a:fillRect/>
          </a:stretch>
        </p:blipFill>
        <p:spPr>
          <a:xfrm>
            <a:off x="9196160" y="85724"/>
            <a:ext cx="2880360" cy="1971675"/>
          </a:xfrm>
          <a:prstGeom prst="rect">
            <a:avLst/>
          </a:prstGeom>
        </p:spPr>
      </p:pic>
      <p:pic>
        <p:nvPicPr>
          <p:cNvPr id="10" name="Picture 9">
            <a:extLst>
              <a:ext uri="{FF2B5EF4-FFF2-40B4-BE49-F238E27FC236}">
                <a16:creationId xmlns:a16="http://schemas.microsoft.com/office/drawing/2014/main" id="{F13D05E4-D2D6-5623-3F3C-EF9054F2B5AA}"/>
              </a:ext>
            </a:extLst>
          </p:cNvPr>
          <p:cNvPicPr>
            <a:picLocks noChangeAspect="1"/>
          </p:cNvPicPr>
          <p:nvPr/>
        </p:nvPicPr>
        <p:blipFill>
          <a:blip r:embed="rId3"/>
          <a:stretch>
            <a:fillRect/>
          </a:stretch>
        </p:blipFill>
        <p:spPr>
          <a:xfrm>
            <a:off x="64139" y="4562475"/>
            <a:ext cx="3143250" cy="2228850"/>
          </a:xfrm>
          <a:prstGeom prst="rect">
            <a:avLst/>
          </a:prstGeom>
        </p:spPr>
      </p:pic>
      <p:pic>
        <p:nvPicPr>
          <p:cNvPr id="12" name="Picture 11">
            <a:extLst>
              <a:ext uri="{FF2B5EF4-FFF2-40B4-BE49-F238E27FC236}">
                <a16:creationId xmlns:a16="http://schemas.microsoft.com/office/drawing/2014/main" id="{46236BE5-6C35-7468-5E58-BDC654AFC6E2}"/>
              </a:ext>
            </a:extLst>
          </p:cNvPr>
          <p:cNvPicPr>
            <a:picLocks noChangeAspect="1"/>
          </p:cNvPicPr>
          <p:nvPr/>
        </p:nvPicPr>
        <p:blipFill>
          <a:blip r:embed="rId4"/>
          <a:stretch>
            <a:fillRect/>
          </a:stretch>
        </p:blipFill>
        <p:spPr>
          <a:xfrm>
            <a:off x="9115425" y="4581525"/>
            <a:ext cx="2952750" cy="2190750"/>
          </a:xfrm>
          <a:prstGeom prst="rect">
            <a:avLst/>
          </a:prstGeom>
        </p:spPr>
      </p:pic>
      <p:pic>
        <p:nvPicPr>
          <p:cNvPr id="14" name="Picture 13">
            <a:extLst>
              <a:ext uri="{FF2B5EF4-FFF2-40B4-BE49-F238E27FC236}">
                <a16:creationId xmlns:a16="http://schemas.microsoft.com/office/drawing/2014/main" id="{5930B7C6-FBCA-E770-15EA-4A63C221B4AE}"/>
              </a:ext>
            </a:extLst>
          </p:cNvPr>
          <p:cNvPicPr>
            <a:picLocks noChangeAspect="1"/>
          </p:cNvPicPr>
          <p:nvPr/>
        </p:nvPicPr>
        <p:blipFill>
          <a:blip r:embed="rId5"/>
          <a:stretch>
            <a:fillRect/>
          </a:stretch>
        </p:blipFill>
        <p:spPr>
          <a:xfrm>
            <a:off x="1703783" y="0"/>
            <a:ext cx="2993629" cy="1504950"/>
          </a:xfrm>
          <a:prstGeom prst="rect">
            <a:avLst/>
          </a:prstGeom>
        </p:spPr>
      </p:pic>
      <p:pic>
        <p:nvPicPr>
          <p:cNvPr id="16" name="Picture 15">
            <a:extLst>
              <a:ext uri="{FF2B5EF4-FFF2-40B4-BE49-F238E27FC236}">
                <a16:creationId xmlns:a16="http://schemas.microsoft.com/office/drawing/2014/main" id="{EFCEB5F5-419E-9003-50D2-698528A258CE}"/>
              </a:ext>
            </a:extLst>
          </p:cNvPr>
          <p:cNvPicPr>
            <a:picLocks noChangeAspect="1"/>
          </p:cNvPicPr>
          <p:nvPr/>
        </p:nvPicPr>
        <p:blipFill>
          <a:blip r:embed="rId6"/>
          <a:stretch>
            <a:fillRect/>
          </a:stretch>
        </p:blipFill>
        <p:spPr>
          <a:xfrm>
            <a:off x="5943600" y="-97631"/>
            <a:ext cx="2062452" cy="1602581"/>
          </a:xfrm>
          <a:prstGeom prst="rect">
            <a:avLst/>
          </a:prstGeom>
        </p:spPr>
      </p:pic>
      <p:pic>
        <p:nvPicPr>
          <p:cNvPr id="18" name="Picture 17">
            <a:extLst>
              <a:ext uri="{FF2B5EF4-FFF2-40B4-BE49-F238E27FC236}">
                <a16:creationId xmlns:a16="http://schemas.microsoft.com/office/drawing/2014/main" id="{EB4DC189-1BCC-A370-1345-D2BF9DFEAF79}"/>
              </a:ext>
            </a:extLst>
          </p:cNvPr>
          <p:cNvPicPr>
            <a:picLocks noChangeAspect="1"/>
          </p:cNvPicPr>
          <p:nvPr/>
        </p:nvPicPr>
        <p:blipFill>
          <a:blip r:embed="rId7"/>
          <a:stretch>
            <a:fillRect/>
          </a:stretch>
        </p:blipFill>
        <p:spPr>
          <a:xfrm>
            <a:off x="9384846" y="2243137"/>
            <a:ext cx="2524125" cy="2066925"/>
          </a:xfrm>
          <a:prstGeom prst="rect">
            <a:avLst/>
          </a:prstGeom>
        </p:spPr>
      </p:pic>
      <p:pic>
        <p:nvPicPr>
          <p:cNvPr id="20" name="Picture 19">
            <a:extLst>
              <a:ext uri="{FF2B5EF4-FFF2-40B4-BE49-F238E27FC236}">
                <a16:creationId xmlns:a16="http://schemas.microsoft.com/office/drawing/2014/main" id="{EDAB4867-F72B-57A7-4D54-9930F401C478}"/>
              </a:ext>
            </a:extLst>
          </p:cNvPr>
          <p:cNvPicPr>
            <a:picLocks noChangeAspect="1"/>
          </p:cNvPicPr>
          <p:nvPr/>
        </p:nvPicPr>
        <p:blipFill>
          <a:blip r:embed="rId8"/>
          <a:stretch>
            <a:fillRect/>
          </a:stretch>
        </p:blipFill>
        <p:spPr>
          <a:xfrm>
            <a:off x="175718" y="1504950"/>
            <a:ext cx="1944914" cy="2917371"/>
          </a:xfrm>
          <a:prstGeom prst="rect">
            <a:avLst/>
          </a:prstGeom>
        </p:spPr>
      </p:pic>
      <p:pic>
        <p:nvPicPr>
          <p:cNvPr id="22" name="Picture 21">
            <a:extLst>
              <a:ext uri="{FF2B5EF4-FFF2-40B4-BE49-F238E27FC236}">
                <a16:creationId xmlns:a16="http://schemas.microsoft.com/office/drawing/2014/main" id="{150E20FA-25E1-77BE-4C1D-295BB2267D97}"/>
              </a:ext>
            </a:extLst>
          </p:cNvPr>
          <p:cNvPicPr>
            <a:picLocks noChangeAspect="1"/>
          </p:cNvPicPr>
          <p:nvPr/>
        </p:nvPicPr>
        <p:blipFill>
          <a:blip r:embed="rId9"/>
          <a:stretch>
            <a:fillRect/>
          </a:stretch>
        </p:blipFill>
        <p:spPr>
          <a:xfrm>
            <a:off x="3443380" y="4800600"/>
            <a:ext cx="2914650" cy="1971675"/>
          </a:xfrm>
          <a:prstGeom prst="rect">
            <a:avLst/>
          </a:prstGeom>
        </p:spPr>
      </p:pic>
      <p:pic>
        <p:nvPicPr>
          <p:cNvPr id="24" name="Picture 23">
            <a:extLst>
              <a:ext uri="{FF2B5EF4-FFF2-40B4-BE49-F238E27FC236}">
                <a16:creationId xmlns:a16="http://schemas.microsoft.com/office/drawing/2014/main" id="{CCBD4267-4FF5-ED60-3F53-F099B11AE5B5}"/>
              </a:ext>
            </a:extLst>
          </p:cNvPr>
          <p:cNvPicPr>
            <a:picLocks noChangeAspect="1"/>
          </p:cNvPicPr>
          <p:nvPr/>
        </p:nvPicPr>
        <p:blipFill>
          <a:blip r:embed="rId10"/>
          <a:stretch>
            <a:fillRect/>
          </a:stretch>
        </p:blipFill>
        <p:spPr>
          <a:xfrm>
            <a:off x="6498477" y="4667250"/>
            <a:ext cx="2476500" cy="2105025"/>
          </a:xfrm>
          <a:prstGeom prst="rect">
            <a:avLst/>
          </a:prstGeom>
        </p:spPr>
      </p:pic>
    </p:spTree>
    <p:extLst>
      <p:ext uri="{BB962C8B-B14F-4D97-AF65-F5344CB8AC3E}">
        <p14:creationId xmlns:p14="http://schemas.microsoft.com/office/powerpoint/2010/main" val="21535062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99FF"/>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CF57FC-8C09-40AA-9DF6-E63D661268F2}"/>
              </a:ext>
            </a:extLst>
          </p:cNvPr>
          <p:cNvSpPr>
            <a:spLocks noGrp="1"/>
          </p:cNvSpPr>
          <p:nvPr>
            <p:ph type="ctrTitle"/>
          </p:nvPr>
        </p:nvSpPr>
        <p:spPr>
          <a:xfrm>
            <a:off x="1381125" y="200024"/>
            <a:ext cx="9144000" cy="938213"/>
          </a:xfrm>
          <a:solidFill>
            <a:srgbClr val="FFFF99"/>
          </a:solidFill>
          <a:ln>
            <a:solidFill>
              <a:srgbClr val="FF0000"/>
            </a:solidFill>
          </a:ln>
        </p:spPr>
        <p:txBody>
          <a:bodyPr>
            <a:normAutofit/>
          </a:bodyPr>
          <a:lstStyle/>
          <a:p>
            <a:r>
              <a:rPr lang="en-US" sz="4800" dirty="0">
                <a:latin typeface="OpenDyslexic" panose="00000500000000000000" pitchFamily="50" charset="0"/>
              </a:rPr>
              <a:t>Observation Retrieval</a:t>
            </a:r>
            <a:endParaRPr lang="en-GB" sz="4800" dirty="0">
              <a:latin typeface="OpenDyslexic" panose="00000500000000000000" pitchFamily="50" charset="0"/>
            </a:endParaRPr>
          </a:p>
        </p:txBody>
      </p:sp>
      <p:sp>
        <p:nvSpPr>
          <p:cNvPr id="3" name="Subtitle 2">
            <a:extLst>
              <a:ext uri="{FF2B5EF4-FFF2-40B4-BE49-F238E27FC236}">
                <a16:creationId xmlns:a16="http://schemas.microsoft.com/office/drawing/2014/main" id="{4329D5CB-8476-462B-955A-6270135B0514}"/>
              </a:ext>
            </a:extLst>
          </p:cNvPr>
          <p:cNvSpPr>
            <a:spLocks noGrp="1"/>
          </p:cNvSpPr>
          <p:nvPr>
            <p:ph type="subTitle" idx="1"/>
          </p:nvPr>
        </p:nvSpPr>
        <p:spPr>
          <a:xfrm>
            <a:off x="387123" y="1307873"/>
            <a:ext cx="11417754" cy="5350103"/>
          </a:xfrm>
          <a:solidFill>
            <a:srgbClr val="FFFF99"/>
          </a:solidFill>
        </p:spPr>
        <p:txBody>
          <a:bodyPr>
            <a:noAutofit/>
          </a:bodyPr>
          <a:lstStyle/>
          <a:p>
            <a:pPr algn="l"/>
            <a:r>
              <a:rPr lang="en-US" sz="3600" dirty="0">
                <a:latin typeface="OpenDyslexic" panose="00000500000000000000" pitchFamily="50" charset="0"/>
              </a:rPr>
              <a:t>Great scientists use careful observations to make predictions, record results and come to conclusions that can change the world.  Tell your partner:</a:t>
            </a:r>
          </a:p>
          <a:p>
            <a:pPr marL="742950" indent="-742950" algn="l">
              <a:buAutoNum type="arabicPeriod"/>
            </a:pPr>
            <a:r>
              <a:rPr lang="en-US" sz="3600" dirty="0">
                <a:latin typeface="OpenDyslexic" panose="00000500000000000000" pitchFamily="50" charset="0"/>
              </a:rPr>
              <a:t>About observations in science you made in Year 4 – how did they help your learning?</a:t>
            </a:r>
          </a:p>
          <a:p>
            <a:pPr marL="742950" indent="-742950" algn="l">
              <a:buFont typeface="Arial" panose="020B0604020202020204" pitchFamily="34" charset="0"/>
              <a:buAutoNum type="arabicPeriod"/>
            </a:pPr>
            <a:r>
              <a:rPr lang="en-US" sz="3600" dirty="0">
                <a:latin typeface="OpenDyslexic" panose="00000500000000000000" pitchFamily="50" charset="0"/>
              </a:rPr>
              <a:t>Are these skills only useful in science?  Where else have you used them?</a:t>
            </a:r>
            <a:endParaRPr lang="en-GB" sz="3600" dirty="0">
              <a:latin typeface="OpenDyslexic" panose="00000500000000000000" pitchFamily="50" charset="0"/>
            </a:endParaRPr>
          </a:p>
          <a:p>
            <a:pPr marL="742950" indent="-742950" algn="l">
              <a:buAutoNum type="arabicPeriod"/>
            </a:pPr>
            <a:r>
              <a:rPr lang="en-US" sz="3600" dirty="0">
                <a:latin typeface="OpenDyslexic" panose="00000500000000000000" pitchFamily="50" charset="0"/>
              </a:rPr>
              <a:t>How can you make your observation skills the best they can be?  </a:t>
            </a:r>
          </a:p>
        </p:txBody>
      </p:sp>
    </p:spTree>
    <p:extLst>
      <p:ext uri="{BB962C8B-B14F-4D97-AF65-F5344CB8AC3E}">
        <p14:creationId xmlns:p14="http://schemas.microsoft.com/office/powerpoint/2010/main" val="3149703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1FF7B09-0873-4000-9E10-33BE96414AA7}"/>
              </a:ext>
            </a:extLst>
          </p:cNvPr>
          <p:cNvSpPr>
            <a:spLocks noGrp="1"/>
          </p:cNvSpPr>
          <p:nvPr>
            <p:ph idx="1"/>
          </p:nvPr>
        </p:nvSpPr>
        <p:spPr>
          <a:xfrm>
            <a:off x="121285" y="1201906"/>
            <a:ext cx="11949430" cy="4646001"/>
          </a:xfrm>
          <a:solidFill>
            <a:srgbClr val="FFC000"/>
          </a:solidFill>
        </p:spPr>
        <p:txBody>
          <a:bodyPr>
            <a:noAutofit/>
          </a:bodyPr>
          <a:lstStyle/>
          <a:p>
            <a:pPr marL="0" indent="0" algn="ctr">
              <a:buNone/>
            </a:pPr>
            <a:r>
              <a:rPr lang="en-US" dirty="0">
                <a:latin typeface="OpenDyslexic" panose="00000500000000000000" pitchFamily="50" charset="0"/>
              </a:rPr>
              <a:t>Observe the selection of seeds on your table.  Work with your group to complete the sorting task below:</a:t>
            </a:r>
          </a:p>
          <a:p>
            <a:pPr marL="0" indent="0" algn="ctr">
              <a:buNone/>
            </a:pPr>
            <a:endParaRPr lang="en-US" dirty="0">
              <a:latin typeface="OpenDyslexic" panose="00000500000000000000" pitchFamily="50" charset="0"/>
            </a:endParaRPr>
          </a:p>
          <a:p>
            <a:r>
              <a:rPr lang="en-US" dirty="0">
                <a:latin typeface="OpenDyslexic" panose="00000500000000000000" pitchFamily="50" charset="0"/>
              </a:rPr>
              <a:t>Write a list of different ways the seeds could be sorted on a white board.</a:t>
            </a:r>
          </a:p>
          <a:p>
            <a:r>
              <a:rPr lang="en-US" dirty="0">
                <a:latin typeface="OpenDyslexic" panose="00000500000000000000" pitchFamily="50" charset="0"/>
              </a:rPr>
              <a:t>Work as a team to sort and group them in the different ways you thought of.</a:t>
            </a:r>
          </a:p>
          <a:p>
            <a:r>
              <a:rPr lang="en-US" dirty="0">
                <a:latin typeface="OpenDyslexic" panose="00000500000000000000" pitchFamily="50" charset="0"/>
              </a:rPr>
              <a:t>Discuss any knowledge you have about their names. </a:t>
            </a:r>
          </a:p>
          <a:p>
            <a:r>
              <a:rPr lang="en-US" dirty="0">
                <a:latin typeface="OpenDyslexic" panose="00000500000000000000" pitchFamily="50" charset="0"/>
              </a:rPr>
              <a:t>Think about how they might travel away from parent plants so that they can grow into new plants.</a:t>
            </a:r>
            <a:endParaRPr lang="en-GB" dirty="0">
              <a:latin typeface="OpenDyslexic" panose="00000500000000000000" pitchFamily="50" charset="0"/>
            </a:endParaRPr>
          </a:p>
        </p:txBody>
      </p:sp>
      <p:sp>
        <p:nvSpPr>
          <p:cNvPr id="7" name="Title 1">
            <a:extLst>
              <a:ext uri="{FF2B5EF4-FFF2-40B4-BE49-F238E27FC236}">
                <a16:creationId xmlns:a16="http://schemas.microsoft.com/office/drawing/2014/main" id="{B32FD20E-73CC-4AFF-B9E2-DD4A8686669B}"/>
              </a:ext>
            </a:extLst>
          </p:cNvPr>
          <p:cNvSpPr txBox="1">
            <a:spLocks/>
          </p:cNvSpPr>
          <p:nvPr/>
        </p:nvSpPr>
        <p:spPr>
          <a:xfrm>
            <a:off x="1061435" y="131671"/>
            <a:ext cx="9813851" cy="661767"/>
          </a:xfrm>
          <a:prstGeom prst="rect">
            <a:avLst/>
          </a:prstGeom>
          <a:solidFill>
            <a:srgbClr val="FFFF00"/>
          </a:solidFill>
          <a:ln>
            <a:solidFill>
              <a:srgbClr val="FF0000"/>
            </a:solidFill>
          </a:ln>
        </p:spPr>
        <p:txBody>
          <a:bodyPr vert="horz" lIns="91440" tIns="45720" rIns="91440" bIns="45720" rtlCol="0" anchor="ctr">
            <a:normAutofit fontScale="85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latin typeface="OpenDyslexic" panose="00000500000000000000" pitchFamily="50" charset="0"/>
              </a:rPr>
              <a:t>Starter: Observation &amp; Sorting Task</a:t>
            </a:r>
            <a:endParaRPr lang="en-GB" dirty="0">
              <a:latin typeface="OpenDyslexic" panose="00000500000000000000" pitchFamily="50" charset="0"/>
            </a:endParaRPr>
          </a:p>
        </p:txBody>
      </p:sp>
      <p:sp>
        <p:nvSpPr>
          <p:cNvPr id="4" name="Title 1">
            <a:extLst>
              <a:ext uri="{FF2B5EF4-FFF2-40B4-BE49-F238E27FC236}">
                <a16:creationId xmlns:a16="http://schemas.microsoft.com/office/drawing/2014/main" id="{C7F81FFF-F90E-504D-51B3-3D16811193BD}"/>
              </a:ext>
            </a:extLst>
          </p:cNvPr>
          <p:cNvSpPr txBox="1">
            <a:spLocks/>
          </p:cNvSpPr>
          <p:nvPr/>
        </p:nvSpPr>
        <p:spPr>
          <a:xfrm>
            <a:off x="3143598" y="6003076"/>
            <a:ext cx="5649527" cy="778725"/>
          </a:xfrm>
          <a:prstGeom prst="rect">
            <a:avLst/>
          </a:prstGeom>
          <a:solidFill>
            <a:srgbClr val="FFFF00"/>
          </a:solidFill>
          <a:ln>
            <a:solidFill>
              <a:srgbClr val="FF0000"/>
            </a:solidFill>
          </a:ln>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latin typeface="OpenDyslexic" panose="00000500000000000000" pitchFamily="50" charset="0"/>
              </a:rPr>
              <a:t>Be ready to share!</a:t>
            </a:r>
            <a:endParaRPr lang="en-GB" dirty="0">
              <a:latin typeface="OpenDyslexic" panose="00000500000000000000" pitchFamily="50" charset="0"/>
            </a:endParaRPr>
          </a:p>
        </p:txBody>
      </p:sp>
    </p:spTree>
    <p:extLst>
      <p:ext uri="{BB962C8B-B14F-4D97-AF65-F5344CB8AC3E}">
        <p14:creationId xmlns:p14="http://schemas.microsoft.com/office/powerpoint/2010/main" val="33344961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CA261E3-3816-7775-B5CD-BFF1108781FB}"/>
              </a:ext>
            </a:extLst>
          </p:cNvPr>
          <p:cNvPicPr>
            <a:picLocks noChangeAspect="1"/>
          </p:cNvPicPr>
          <p:nvPr/>
        </p:nvPicPr>
        <p:blipFill>
          <a:blip r:embed="rId2"/>
          <a:stretch>
            <a:fillRect/>
          </a:stretch>
        </p:blipFill>
        <p:spPr>
          <a:xfrm>
            <a:off x="247827" y="828354"/>
            <a:ext cx="11211539" cy="6029646"/>
          </a:xfrm>
          <a:prstGeom prst="rect">
            <a:avLst/>
          </a:prstGeom>
        </p:spPr>
      </p:pic>
      <p:sp>
        <p:nvSpPr>
          <p:cNvPr id="8" name="Title 1">
            <a:extLst>
              <a:ext uri="{FF2B5EF4-FFF2-40B4-BE49-F238E27FC236}">
                <a16:creationId xmlns:a16="http://schemas.microsoft.com/office/drawing/2014/main" id="{F57CF132-F053-9103-D055-ABFE3469B506}"/>
              </a:ext>
            </a:extLst>
          </p:cNvPr>
          <p:cNvSpPr txBox="1">
            <a:spLocks/>
          </p:cNvSpPr>
          <p:nvPr/>
        </p:nvSpPr>
        <p:spPr>
          <a:xfrm>
            <a:off x="2958192" y="97971"/>
            <a:ext cx="6784521" cy="653144"/>
          </a:xfrm>
          <a:prstGeom prst="rect">
            <a:avLst/>
          </a:prstGeom>
          <a:solidFill>
            <a:srgbClr val="FFFF00"/>
          </a:solidFill>
          <a:ln>
            <a:solidFill>
              <a:srgbClr val="FF0000"/>
            </a:solidFill>
          </a:ln>
        </p:spPr>
        <p:txBody>
          <a:bodyPr vert="horz" lIns="91440" tIns="45720" rIns="91440" bIns="45720" rtlCol="0" anchor="ctr">
            <a:normAutofit fontScale="85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latin typeface="OpenDyslexic" panose="00000500000000000000" pitchFamily="50" charset="0"/>
              </a:rPr>
              <a:t>Different Types of Seeds</a:t>
            </a:r>
            <a:endParaRPr lang="en-GB" dirty="0">
              <a:latin typeface="OpenDyslexic" panose="00000500000000000000" pitchFamily="50" charset="0"/>
            </a:endParaRPr>
          </a:p>
        </p:txBody>
      </p:sp>
      <p:pic>
        <p:nvPicPr>
          <p:cNvPr id="4" name="Picture 3">
            <a:extLst>
              <a:ext uri="{FF2B5EF4-FFF2-40B4-BE49-F238E27FC236}">
                <a16:creationId xmlns:a16="http://schemas.microsoft.com/office/drawing/2014/main" id="{494EA441-AE9D-F269-125A-D117A6D1D8F5}"/>
              </a:ext>
            </a:extLst>
          </p:cNvPr>
          <p:cNvPicPr>
            <a:picLocks noChangeAspect="1"/>
          </p:cNvPicPr>
          <p:nvPr/>
        </p:nvPicPr>
        <p:blipFill>
          <a:blip r:embed="rId3"/>
          <a:stretch>
            <a:fillRect/>
          </a:stretch>
        </p:blipFill>
        <p:spPr>
          <a:xfrm>
            <a:off x="365859" y="0"/>
            <a:ext cx="1696857" cy="1952548"/>
          </a:xfrm>
          <a:prstGeom prst="rect">
            <a:avLst/>
          </a:prstGeom>
        </p:spPr>
      </p:pic>
    </p:spTree>
    <p:extLst>
      <p:ext uri="{BB962C8B-B14F-4D97-AF65-F5344CB8AC3E}">
        <p14:creationId xmlns:p14="http://schemas.microsoft.com/office/powerpoint/2010/main" val="18512184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3E42E5F-872F-2593-4EE1-B3D35DA93F95}"/>
              </a:ext>
            </a:extLst>
          </p:cNvPr>
          <p:cNvPicPr>
            <a:picLocks noChangeAspect="1"/>
          </p:cNvPicPr>
          <p:nvPr/>
        </p:nvPicPr>
        <p:blipFill>
          <a:blip r:embed="rId2"/>
          <a:stretch>
            <a:fillRect/>
          </a:stretch>
        </p:blipFill>
        <p:spPr>
          <a:xfrm>
            <a:off x="489858" y="104774"/>
            <a:ext cx="11800114" cy="6850211"/>
          </a:xfrm>
          <a:prstGeom prst="rect">
            <a:avLst/>
          </a:prstGeom>
        </p:spPr>
      </p:pic>
    </p:spTree>
    <p:extLst>
      <p:ext uri="{BB962C8B-B14F-4D97-AF65-F5344CB8AC3E}">
        <p14:creationId xmlns:p14="http://schemas.microsoft.com/office/powerpoint/2010/main" val="19004450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99FF"/>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CF57FC-8C09-40AA-9DF6-E63D661268F2}"/>
              </a:ext>
            </a:extLst>
          </p:cNvPr>
          <p:cNvSpPr>
            <a:spLocks noGrp="1"/>
          </p:cNvSpPr>
          <p:nvPr>
            <p:ph type="ctrTitle"/>
          </p:nvPr>
        </p:nvSpPr>
        <p:spPr>
          <a:xfrm>
            <a:off x="105218" y="125596"/>
            <a:ext cx="9144000" cy="938213"/>
          </a:xfrm>
          <a:solidFill>
            <a:srgbClr val="FFFF99"/>
          </a:solidFill>
          <a:ln>
            <a:solidFill>
              <a:srgbClr val="FF0000"/>
            </a:solidFill>
          </a:ln>
        </p:spPr>
        <p:txBody>
          <a:bodyPr>
            <a:normAutofit/>
          </a:bodyPr>
          <a:lstStyle/>
          <a:p>
            <a:r>
              <a:rPr lang="en-US" sz="4800" dirty="0">
                <a:latin typeface="OpenDyslexic" panose="00000500000000000000" pitchFamily="50" charset="0"/>
              </a:rPr>
              <a:t> Retrieval: Seed Dispersal</a:t>
            </a:r>
            <a:endParaRPr lang="en-GB" sz="4800" dirty="0">
              <a:latin typeface="OpenDyslexic" panose="00000500000000000000" pitchFamily="50" charset="0"/>
            </a:endParaRPr>
          </a:p>
        </p:txBody>
      </p:sp>
      <p:sp>
        <p:nvSpPr>
          <p:cNvPr id="3" name="Subtitle 2">
            <a:extLst>
              <a:ext uri="{FF2B5EF4-FFF2-40B4-BE49-F238E27FC236}">
                <a16:creationId xmlns:a16="http://schemas.microsoft.com/office/drawing/2014/main" id="{4329D5CB-8476-462B-955A-6270135B0514}"/>
              </a:ext>
            </a:extLst>
          </p:cNvPr>
          <p:cNvSpPr>
            <a:spLocks noGrp="1"/>
          </p:cNvSpPr>
          <p:nvPr>
            <p:ph type="subTitle" idx="1"/>
          </p:nvPr>
        </p:nvSpPr>
        <p:spPr>
          <a:xfrm>
            <a:off x="105218" y="1382301"/>
            <a:ext cx="11417754" cy="5350103"/>
          </a:xfrm>
          <a:solidFill>
            <a:srgbClr val="FFFF99"/>
          </a:solidFill>
        </p:spPr>
        <p:txBody>
          <a:bodyPr>
            <a:noAutofit/>
          </a:bodyPr>
          <a:lstStyle/>
          <a:p>
            <a:r>
              <a:rPr lang="en-US" sz="3600" dirty="0">
                <a:latin typeface="OpenDyslexic" panose="00000500000000000000" pitchFamily="50" charset="0"/>
              </a:rPr>
              <a:t>Think back to your learning about seed dispersal in Year 3:   </a:t>
            </a:r>
          </a:p>
          <a:p>
            <a:endParaRPr lang="en-US" sz="3600" dirty="0">
              <a:latin typeface="OpenDyslexic" panose="00000500000000000000" pitchFamily="50" charset="0"/>
            </a:endParaRPr>
          </a:p>
          <a:p>
            <a:pPr algn="l"/>
            <a:r>
              <a:rPr lang="en-US" sz="3200" dirty="0">
                <a:latin typeface="OpenDyslexic" panose="00000500000000000000" pitchFamily="50" charset="0"/>
              </a:rPr>
              <a:t>1. What is a seed?</a:t>
            </a:r>
          </a:p>
          <a:p>
            <a:pPr algn="l"/>
            <a:r>
              <a:rPr lang="en-US" sz="3200" dirty="0">
                <a:latin typeface="OpenDyslexic" panose="00000500000000000000" pitchFamily="50" charset="0"/>
              </a:rPr>
              <a:t>2. What does seed dispersal mean?</a:t>
            </a:r>
          </a:p>
          <a:p>
            <a:pPr marL="514350" indent="-514350" algn="l">
              <a:buAutoNum type="arabicPeriod" startAt="3"/>
            </a:pPr>
            <a:r>
              <a:rPr lang="en-US" sz="3200" dirty="0">
                <a:latin typeface="OpenDyslexic" panose="00000500000000000000" pitchFamily="50" charset="0"/>
              </a:rPr>
              <a:t>What are the different types of seed dispersal?</a:t>
            </a:r>
          </a:p>
          <a:p>
            <a:pPr marL="514350" indent="-514350" algn="l">
              <a:buAutoNum type="arabicPeriod" startAt="3"/>
            </a:pPr>
            <a:r>
              <a:rPr lang="en-US" sz="3200" dirty="0">
                <a:latin typeface="OpenDyslexic" panose="00000500000000000000" pitchFamily="50" charset="0"/>
              </a:rPr>
              <a:t>Why is seed dispersal vital to plant species’ survival?</a:t>
            </a:r>
          </a:p>
        </p:txBody>
      </p:sp>
      <p:pic>
        <p:nvPicPr>
          <p:cNvPr id="4" name="Picture 3">
            <a:extLst>
              <a:ext uri="{FF2B5EF4-FFF2-40B4-BE49-F238E27FC236}">
                <a16:creationId xmlns:a16="http://schemas.microsoft.com/office/drawing/2014/main" id="{5CFC4EB2-B232-4EA1-7BCF-50B1C710AF95}"/>
              </a:ext>
            </a:extLst>
          </p:cNvPr>
          <p:cNvPicPr>
            <a:picLocks noChangeAspect="1"/>
          </p:cNvPicPr>
          <p:nvPr/>
        </p:nvPicPr>
        <p:blipFill>
          <a:blip r:embed="rId2"/>
          <a:stretch>
            <a:fillRect/>
          </a:stretch>
        </p:blipFill>
        <p:spPr>
          <a:xfrm>
            <a:off x="9600802" y="0"/>
            <a:ext cx="1922170" cy="1382301"/>
          </a:xfrm>
          <a:prstGeom prst="rect">
            <a:avLst/>
          </a:prstGeom>
        </p:spPr>
      </p:pic>
    </p:spTree>
    <p:extLst>
      <p:ext uri="{BB962C8B-B14F-4D97-AF65-F5344CB8AC3E}">
        <p14:creationId xmlns:p14="http://schemas.microsoft.com/office/powerpoint/2010/main" val="18611372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99FF"/>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CF57FC-8C09-40AA-9DF6-E63D661268F2}"/>
              </a:ext>
            </a:extLst>
          </p:cNvPr>
          <p:cNvSpPr>
            <a:spLocks noGrp="1"/>
          </p:cNvSpPr>
          <p:nvPr>
            <p:ph type="ctrTitle"/>
          </p:nvPr>
        </p:nvSpPr>
        <p:spPr>
          <a:xfrm>
            <a:off x="105218" y="125596"/>
            <a:ext cx="9144000" cy="938213"/>
          </a:xfrm>
          <a:solidFill>
            <a:srgbClr val="FFFF99"/>
          </a:solidFill>
          <a:ln>
            <a:solidFill>
              <a:srgbClr val="FF0000"/>
            </a:solidFill>
          </a:ln>
        </p:spPr>
        <p:txBody>
          <a:bodyPr>
            <a:normAutofit/>
          </a:bodyPr>
          <a:lstStyle/>
          <a:p>
            <a:r>
              <a:rPr lang="en-US" sz="4800" dirty="0">
                <a:latin typeface="OpenDyslexic" panose="00000500000000000000" pitchFamily="50" charset="0"/>
              </a:rPr>
              <a:t> Retrieval: Seed Dispersal</a:t>
            </a:r>
            <a:endParaRPr lang="en-GB" sz="4800" dirty="0">
              <a:latin typeface="OpenDyslexic" panose="00000500000000000000" pitchFamily="50" charset="0"/>
            </a:endParaRPr>
          </a:p>
        </p:txBody>
      </p:sp>
      <p:sp>
        <p:nvSpPr>
          <p:cNvPr id="3" name="Subtitle 2">
            <a:extLst>
              <a:ext uri="{FF2B5EF4-FFF2-40B4-BE49-F238E27FC236}">
                <a16:creationId xmlns:a16="http://schemas.microsoft.com/office/drawing/2014/main" id="{4329D5CB-8476-462B-955A-6270135B0514}"/>
              </a:ext>
            </a:extLst>
          </p:cNvPr>
          <p:cNvSpPr>
            <a:spLocks noGrp="1"/>
          </p:cNvSpPr>
          <p:nvPr>
            <p:ph type="subTitle" idx="1"/>
          </p:nvPr>
        </p:nvSpPr>
        <p:spPr>
          <a:xfrm>
            <a:off x="212050" y="1471919"/>
            <a:ext cx="11579964" cy="4380544"/>
          </a:xfrm>
          <a:solidFill>
            <a:srgbClr val="FFFF99"/>
          </a:solidFill>
        </p:spPr>
        <p:txBody>
          <a:bodyPr>
            <a:noAutofit/>
          </a:bodyPr>
          <a:lstStyle/>
          <a:p>
            <a:r>
              <a:rPr lang="en-US" sz="3600" dirty="0">
                <a:latin typeface="OpenDyslexic" panose="00000500000000000000" pitchFamily="50" charset="0"/>
              </a:rPr>
              <a:t>Think back to your learning about seeds in Year 3:   </a:t>
            </a:r>
          </a:p>
          <a:p>
            <a:pPr algn="l" fontAlgn="base"/>
            <a:r>
              <a:rPr lang="en-US" dirty="0">
                <a:latin typeface="OpenDyslexic" panose="00000500000000000000" pitchFamily="50" charset="0"/>
              </a:rPr>
              <a:t>1. Seeds are formed when pollen from the male part of the flower lands on the female part of the flower.  </a:t>
            </a:r>
            <a:r>
              <a:rPr lang="en-US" dirty="0" err="1">
                <a:latin typeface="OpenDyslexic" panose="00000500000000000000" pitchFamily="50" charset="0"/>
              </a:rPr>
              <a:t>Fertilisation</a:t>
            </a:r>
            <a:r>
              <a:rPr lang="en-US" dirty="0">
                <a:latin typeface="OpenDyslexic" panose="00000500000000000000" pitchFamily="50" charset="0"/>
              </a:rPr>
              <a:t> takes place and the ovule (female part) develops into a seed.</a:t>
            </a:r>
            <a:endParaRPr lang="en-US" sz="3200" dirty="0">
              <a:latin typeface="OpenDyslexic" panose="00000500000000000000" pitchFamily="50" charset="0"/>
            </a:endParaRPr>
          </a:p>
          <a:p>
            <a:pPr algn="l"/>
            <a:r>
              <a:rPr lang="en-US" dirty="0">
                <a:latin typeface="OpenDyslexic" panose="00000500000000000000" pitchFamily="50" charset="0"/>
              </a:rPr>
              <a:t>2. Seed dispersal is the different ways used by plants to make their seeds travel as far as possible to keep their species going and be one of the strongest to survive as long as possible.</a:t>
            </a:r>
          </a:p>
          <a:p>
            <a:pPr algn="l"/>
            <a:r>
              <a:rPr lang="en-US" dirty="0">
                <a:latin typeface="OpenDyslexic" panose="00000500000000000000" pitchFamily="50" charset="0"/>
              </a:rPr>
              <a:t>3. The different types of seed dispersal are: water; wind; dropping (gravity); eating; shaking; bursting; carrying.</a:t>
            </a:r>
          </a:p>
          <a:p>
            <a:pPr algn="l"/>
            <a:endParaRPr lang="en-US" dirty="0">
              <a:latin typeface="OpenDyslexic" panose="00000500000000000000" pitchFamily="50" charset="0"/>
            </a:endParaRPr>
          </a:p>
        </p:txBody>
      </p:sp>
      <p:pic>
        <p:nvPicPr>
          <p:cNvPr id="4" name="Picture 3">
            <a:extLst>
              <a:ext uri="{FF2B5EF4-FFF2-40B4-BE49-F238E27FC236}">
                <a16:creationId xmlns:a16="http://schemas.microsoft.com/office/drawing/2014/main" id="{5CFC4EB2-B232-4EA1-7BCF-50B1C710AF95}"/>
              </a:ext>
            </a:extLst>
          </p:cNvPr>
          <p:cNvPicPr>
            <a:picLocks noChangeAspect="1"/>
          </p:cNvPicPr>
          <p:nvPr/>
        </p:nvPicPr>
        <p:blipFill>
          <a:blip r:embed="rId2"/>
          <a:stretch>
            <a:fillRect/>
          </a:stretch>
        </p:blipFill>
        <p:spPr>
          <a:xfrm>
            <a:off x="9600802" y="0"/>
            <a:ext cx="1922170" cy="1382301"/>
          </a:xfrm>
          <a:prstGeom prst="rect">
            <a:avLst/>
          </a:prstGeom>
        </p:spPr>
      </p:pic>
      <p:sp>
        <p:nvSpPr>
          <p:cNvPr id="5" name="TextBox 4">
            <a:hlinkClick r:id="rId3" action="ppaction://hlinkpres?slideindex=1&amp;slidetitle="/>
            <a:extLst>
              <a:ext uri="{FF2B5EF4-FFF2-40B4-BE49-F238E27FC236}">
                <a16:creationId xmlns:a16="http://schemas.microsoft.com/office/drawing/2014/main" id="{51E80E8D-B949-2505-F443-F40053B6760F}"/>
              </a:ext>
            </a:extLst>
          </p:cNvPr>
          <p:cNvSpPr txBox="1"/>
          <p:nvPr/>
        </p:nvSpPr>
        <p:spPr>
          <a:xfrm>
            <a:off x="3969489" y="6260573"/>
            <a:ext cx="3760382" cy="369332"/>
          </a:xfrm>
          <a:prstGeom prst="rect">
            <a:avLst/>
          </a:prstGeom>
          <a:solidFill>
            <a:srgbClr val="00B050"/>
          </a:solidFill>
        </p:spPr>
        <p:txBody>
          <a:bodyPr wrap="square" rtlCol="0">
            <a:spAutoFit/>
          </a:bodyPr>
          <a:lstStyle/>
          <a:p>
            <a:r>
              <a:rPr lang="en-US" dirty="0">
                <a:latin typeface="OpenDyslexic" panose="00000500000000000000" pitchFamily="50" charset="0"/>
              </a:rPr>
              <a:t>Click for Seed Dispersal PPT</a:t>
            </a:r>
            <a:endParaRPr lang="en-GB" dirty="0">
              <a:latin typeface="OpenDyslexic" panose="00000500000000000000" pitchFamily="50" charset="0"/>
            </a:endParaRPr>
          </a:p>
        </p:txBody>
      </p:sp>
    </p:spTree>
    <p:extLst>
      <p:ext uri="{BB962C8B-B14F-4D97-AF65-F5344CB8AC3E}">
        <p14:creationId xmlns:p14="http://schemas.microsoft.com/office/powerpoint/2010/main" val="3372402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1FF7B09-0873-4000-9E10-33BE96414AA7}"/>
              </a:ext>
            </a:extLst>
          </p:cNvPr>
          <p:cNvSpPr>
            <a:spLocks noGrp="1"/>
          </p:cNvSpPr>
          <p:nvPr>
            <p:ph idx="1"/>
          </p:nvPr>
        </p:nvSpPr>
        <p:spPr>
          <a:xfrm>
            <a:off x="121285" y="117386"/>
            <a:ext cx="11949430" cy="2243042"/>
          </a:xfrm>
          <a:solidFill>
            <a:srgbClr val="FFC000"/>
          </a:solidFill>
        </p:spPr>
        <p:txBody>
          <a:bodyPr>
            <a:noAutofit/>
          </a:bodyPr>
          <a:lstStyle/>
          <a:p>
            <a:pPr marL="0" indent="0" algn="ctr">
              <a:buNone/>
            </a:pPr>
            <a:r>
              <a:rPr lang="en-US" sz="3600" dirty="0">
                <a:latin typeface="OpenDyslexic" panose="00000500000000000000" pitchFamily="50" charset="0"/>
              </a:rPr>
              <a:t>Possible ways of sorting and grouping:</a:t>
            </a:r>
          </a:p>
          <a:p>
            <a:pPr marL="0" indent="0" algn="ctr">
              <a:buNone/>
            </a:pPr>
            <a:r>
              <a:rPr lang="en-US" sz="3600" dirty="0">
                <a:latin typeface="OpenDyslexic" panose="00000500000000000000" pitchFamily="50" charset="0"/>
              </a:rPr>
              <a:t>shape; </a:t>
            </a:r>
            <a:r>
              <a:rPr lang="en-US" sz="3600" dirty="0" err="1">
                <a:latin typeface="OpenDyslexic" panose="00000500000000000000" pitchFamily="50" charset="0"/>
              </a:rPr>
              <a:t>colour</a:t>
            </a:r>
            <a:r>
              <a:rPr lang="en-US" sz="3600" dirty="0">
                <a:latin typeface="OpenDyslexic" panose="00000500000000000000" pitchFamily="50" charset="0"/>
              </a:rPr>
              <a:t>; size; style (vegetable, fruit, flowers, winged, hooked etc.); weight; hardness; method of seed dispersal.</a:t>
            </a:r>
            <a:endParaRPr lang="en-GB" sz="3600" dirty="0">
              <a:latin typeface="OpenDyslexic" panose="00000500000000000000" pitchFamily="50" charset="0"/>
            </a:endParaRPr>
          </a:p>
        </p:txBody>
      </p:sp>
      <p:sp>
        <p:nvSpPr>
          <p:cNvPr id="35" name="Rectangle 34">
            <a:extLst>
              <a:ext uri="{FF2B5EF4-FFF2-40B4-BE49-F238E27FC236}">
                <a16:creationId xmlns:a16="http://schemas.microsoft.com/office/drawing/2014/main" id="{8CBC5B85-7D7F-7A72-A47A-C582F73D1DE2}"/>
              </a:ext>
            </a:extLst>
          </p:cNvPr>
          <p:cNvSpPr/>
          <p:nvPr/>
        </p:nvSpPr>
        <p:spPr>
          <a:xfrm>
            <a:off x="6482060" y="2276474"/>
            <a:ext cx="1423987" cy="3149600"/>
          </a:xfrm>
          <a:prstGeom prst="rect">
            <a:avLst/>
          </a:prstGeom>
          <a:solidFill>
            <a:srgbClr val="A2DE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36" name="Rectangle 35">
            <a:extLst>
              <a:ext uri="{FF2B5EF4-FFF2-40B4-BE49-F238E27FC236}">
                <a16:creationId xmlns:a16="http://schemas.microsoft.com/office/drawing/2014/main" id="{C108BD86-9B82-928A-E0C1-EB6594B401E5}"/>
              </a:ext>
            </a:extLst>
          </p:cNvPr>
          <p:cNvSpPr/>
          <p:nvPr/>
        </p:nvSpPr>
        <p:spPr>
          <a:xfrm>
            <a:off x="2343446" y="2276475"/>
            <a:ext cx="4065588" cy="854075"/>
          </a:xfrm>
          <a:prstGeom prst="rect">
            <a:avLst/>
          </a:prstGeom>
          <a:solidFill>
            <a:srgbClr val="A2DE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37" name="Content Placeholder 6">
            <a:extLst>
              <a:ext uri="{FF2B5EF4-FFF2-40B4-BE49-F238E27FC236}">
                <a16:creationId xmlns:a16="http://schemas.microsoft.com/office/drawing/2014/main" id="{A7FD2A61-209F-93CE-7617-5C01B5AFDF2D}"/>
              </a:ext>
            </a:extLst>
          </p:cNvPr>
          <p:cNvSpPr>
            <a:spLocks/>
          </p:cNvSpPr>
          <p:nvPr/>
        </p:nvSpPr>
        <p:spPr bwMode="auto">
          <a:xfrm>
            <a:off x="2343446" y="2276475"/>
            <a:ext cx="4065588" cy="85407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buFont typeface="Arial" panose="020B0604020202020204" pitchFamily="34" charset="0"/>
              <a:buNone/>
            </a:pPr>
            <a:r>
              <a:rPr lang="en-GB" altLang="en-US">
                <a:cs typeface="Times New Roman" panose="02020603050405020304" pitchFamily="18" charset="0"/>
              </a:rPr>
              <a:t>Seeds can be dispersed by:</a:t>
            </a:r>
          </a:p>
        </p:txBody>
      </p:sp>
      <p:sp>
        <p:nvSpPr>
          <p:cNvPr id="38" name="Rectangle 37">
            <a:extLst>
              <a:ext uri="{FF2B5EF4-FFF2-40B4-BE49-F238E27FC236}">
                <a16:creationId xmlns:a16="http://schemas.microsoft.com/office/drawing/2014/main" id="{A02CE47B-E882-A954-6D75-B2BC02C55F94}"/>
              </a:ext>
            </a:extLst>
          </p:cNvPr>
          <p:cNvSpPr/>
          <p:nvPr/>
        </p:nvSpPr>
        <p:spPr>
          <a:xfrm>
            <a:off x="4980285" y="3197224"/>
            <a:ext cx="1430337" cy="2220912"/>
          </a:xfrm>
          <a:prstGeom prst="rect">
            <a:avLst/>
          </a:prstGeom>
          <a:solidFill>
            <a:srgbClr val="FFD713">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39" name="Rectangle 38">
            <a:extLst>
              <a:ext uri="{FF2B5EF4-FFF2-40B4-BE49-F238E27FC236}">
                <a16:creationId xmlns:a16="http://schemas.microsoft.com/office/drawing/2014/main" id="{4D3F1BB3-285F-92A1-DAF1-303C14D1E061}"/>
              </a:ext>
            </a:extLst>
          </p:cNvPr>
          <p:cNvSpPr/>
          <p:nvPr/>
        </p:nvSpPr>
        <p:spPr>
          <a:xfrm>
            <a:off x="4980285" y="5476875"/>
            <a:ext cx="1430337" cy="1366837"/>
          </a:xfrm>
          <a:prstGeom prst="rect">
            <a:avLst/>
          </a:prstGeom>
          <a:solidFill>
            <a:srgbClr val="A2DE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40" name="Rectangle 39">
            <a:extLst>
              <a:ext uri="{FF2B5EF4-FFF2-40B4-BE49-F238E27FC236}">
                <a16:creationId xmlns:a16="http://schemas.microsoft.com/office/drawing/2014/main" id="{FA990096-097C-F95A-F1E4-DA110FBC42ED}"/>
              </a:ext>
            </a:extLst>
          </p:cNvPr>
          <p:cNvSpPr/>
          <p:nvPr/>
        </p:nvSpPr>
        <p:spPr>
          <a:xfrm>
            <a:off x="2343447" y="3197225"/>
            <a:ext cx="2570163" cy="3646487"/>
          </a:xfrm>
          <a:prstGeom prst="rect">
            <a:avLst/>
          </a:prstGeom>
          <a:solidFill>
            <a:srgbClr val="92D05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41" name="Rectangle 40">
            <a:extLst>
              <a:ext uri="{FF2B5EF4-FFF2-40B4-BE49-F238E27FC236}">
                <a16:creationId xmlns:a16="http://schemas.microsoft.com/office/drawing/2014/main" id="{C9DBFF0B-FC76-F566-DF9B-BD1055E4B374}"/>
              </a:ext>
            </a:extLst>
          </p:cNvPr>
          <p:cNvSpPr/>
          <p:nvPr/>
        </p:nvSpPr>
        <p:spPr>
          <a:xfrm>
            <a:off x="7974310" y="2276475"/>
            <a:ext cx="2001837" cy="2892425"/>
          </a:xfrm>
          <a:prstGeom prst="rect">
            <a:avLst/>
          </a:prstGeom>
          <a:solidFill>
            <a:srgbClr val="FFD713">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pic>
        <p:nvPicPr>
          <p:cNvPr id="42" name="Picture 37">
            <a:extLst>
              <a:ext uri="{FF2B5EF4-FFF2-40B4-BE49-F238E27FC236}">
                <a16:creationId xmlns:a16="http://schemas.microsoft.com/office/drawing/2014/main" id="{2AF1F649-5B23-91C6-DCDC-E146E9772CF6}"/>
              </a:ext>
            </a:extLst>
          </p:cNvPr>
          <p:cNvPicPr>
            <a:picLocks noChangeAspect="1"/>
          </p:cNvPicPr>
          <p:nvPr/>
        </p:nvPicPr>
        <p:blipFill>
          <a:blip r:embed="rId3">
            <a:extLst>
              <a:ext uri="{28A0092B-C50C-407E-A947-70E740481C1C}">
                <a14:useLocalDpi xmlns:a14="http://schemas.microsoft.com/office/drawing/2010/main" val="0"/>
              </a:ext>
            </a:extLst>
          </a:blip>
          <a:srcRect l="6172" r="4626"/>
          <a:stretch>
            <a:fillRect/>
          </a:stretch>
        </p:blipFill>
        <p:spPr bwMode="auto">
          <a:xfrm>
            <a:off x="2343447" y="3016249"/>
            <a:ext cx="2570163" cy="384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 name="Rectangle 42">
            <a:extLst>
              <a:ext uri="{FF2B5EF4-FFF2-40B4-BE49-F238E27FC236}">
                <a16:creationId xmlns:a16="http://schemas.microsoft.com/office/drawing/2014/main" id="{7DA54807-AEE4-461E-B530-6C87C81D2EB5}"/>
              </a:ext>
            </a:extLst>
          </p:cNvPr>
          <p:cNvSpPr/>
          <p:nvPr/>
        </p:nvSpPr>
        <p:spPr>
          <a:xfrm>
            <a:off x="7974310" y="5226049"/>
            <a:ext cx="2001837" cy="1617662"/>
          </a:xfrm>
          <a:prstGeom prst="rect">
            <a:avLst/>
          </a:prstGeom>
          <a:solidFill>
            <a:srgbClr val="A2DE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grpSp>
        <p:nvGrpSpPr>
          <p:cNvPr id="44" name="Group 39">
            <a:extLst>
              <a:ext uri="{FF2B5EF4-FFF2-40B4-BE49-F238E27FC236}">
                <a16:creationId xmlns:a16="http://schemas.microsoft.com/office/drawing/2014/main" id="{32283462-7F70-8EC9-AA18-F4924C0320B6}"/>
              </a:ext>
            </a:extLst>
          </p:cNvPr>
          <p:cNvGrpSpPr>
            <a:grpSpLocks/>
          </p:cNvGrpSpPr>
          <p:nvPr/>
        </p:nvGrpSpPr>
        <p:grpSpPr bwMode="auto">
          <a:xfrm>
            <a:off x="8179097" y="5554662"/>
            <a:ext cx="1592263" cy="1204913"/>
            <a:chOff x="4132105" y="4864774"/>
            <a:chExt cx="1592599" cy="1204200"/>
          </a:xfrm>
        </p:grpSpPr>
        <p:pic>
          <p:nvPicPr>
            <p:cNvPr id="45" name="Picture 1">
              <a:extLst>
                <a:ext uri="{FF2B5EF4-FFF2-40B4-BE49-F238E27FC236}">
                  <a16:creationId xmlns:a16="http://schemas.microsoft.com/office/drawing/2014/main" id="{FBD7B060-4816-9F52-3B27-2C5BB429CC5E}"/>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132105" y="4864774"/>
              <a:ext cx="1592599" cy="120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 name="Picture 2">
              <a:extLst>
                <a:ext uri="{FF2B5EF4-FFF2-40B4-BE49-F238E27FC236}">
                  <a16:creationId xmlns:a16="http://schemas.microsoft.com/office/drawing/2014/main" id="{1C2E8957-3151-CDEC-7220-208BD3AE1B15}"/>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366605" y="5134479"/>
              <a:ext cx="146150" cy="1492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47" name="Picture 35">
            <a:extLst>
              <a:ext uri="{FF2B5EF4-FFF2-40B4-BE49-F238E27FC236}">
                <a16:creationId xmlns:a16="http://schemas.microsoft.com/office/drawing/2014/main" id="{F088FA6E-C77B-C79F-9131-41E35FBB13B1}"/>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140621" y="5553074"/>
            <a:ext cx="1136650" cy="120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 name="Picture 38">
            <a:extLst>
              <a:ext uri="{FF2B5EF4-FFF2-40B4-BE49-F238E27FC236}">
                <a16:creationId xmlns:a16="http://schemas.microsoft.com/office/drawing/2014/main" id="{231C777F-387F-E77A-49C7-30B63A2F3AD9}"/>
              </a:ext>
            </a:extLst>
          </p:cNvPr>
          <p:cNvPicPr>
            <a:picLocks noChangeAspect="1"/>
          </p:cNvPicPr>
          <p:nvPr/>
        </p:nvPicPr>
        <p:blipFill>
          <a:blip r:embed="rId7">
            <a:extLst>
              <a:ext uri="{28A0092B-C50C-407E-A947-70E740481C1C}">
                <a14:useLocalDpi xmlns:a14="http://schemas.microsoft.com/office/drawing/2010/main" val="0"/>
              </a:ext>
            </a:extLst>
          </a:blip>
          <a:srcRect l="-2" r="21397"/>
          <a:stretch>
            <a:fillRect/>
          </a:stretch>
        </p:blipFill>
        <p:spPr bwMode="auto">
          <a:xfrm>
            <a:off x="7912396" y="2192336"/>
            <a:ext cx="2063750" cy="267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 name="Picture 40">
            <a:extLst>
              <a:ext uri="{FF2B5EF4-FFF2-40B4-BE49-F238E27FC236}">
                <a16:creationId xmlns:a16="http://schemas.microsoft.com/office/drawing/2014/main" id="{44CC8CFE-73EF-8E35-C77B-A35D24B272AC}"/>
              </a:ext>
            </a:extLst>
          </p:cNvPr>
          <p:cNvPicPr>
            <a:picLocks noChangeAspect="1"/>
          </p:cNvPicPr>
          <p:nvPr/>
        </p:nvPicPr>
        <p:blipFill>
          <a:blip r:embed="rId8">
            <a:extLst>
              <a:ext uri="{28A0092B-C50C-407E-A947-70E740481C1C}">
                <a14:useLocalDpi xmlns:a14="http://schemas.microsoft.com/office/drawing/2010/main" val="0"/>
              </a:ext>
            </a:extLst>
          </a:blip>
          <a:srcRect r="20198" b="2243"/>
          <a:stretch>
            <a:fillRect/>
          </a:stretch>
        </p:blipFill>
        <p:spPr bwMode="auto">
          <a:xfrm>
            <a:off x="6440784" y="2465386"/>
            <a:ext cx="1636712" cy="2960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 name="Rectangle 49">
            <a:extLst>
              <a:ext uri="{FF2B5EF4-FFF2-40B4-BE49-F238E27FC236}">
                <a16:creationId xmlns:a16="http://schemas.microsoft.com/office/drawing/2014/main" id="{91E09949-E562-5CA5-03CD-888CEC1869B0}"/>
              </a:ext>
            </a:extLst>
          </p:cNvPr>
          <p:cNvSpPr/>
          <p:nvPr/>
        </p:nvSpPr>
        <p:spPr>
          <a:xfrm>
            <a:off x="6482060" y="5476875"/>
            <a:ext cx="1430337" cy="1366837"/>
          </a:xfrm>
          <a:prstGeom prst="rect">
            <a:avLst/>
          </a:prstGeom>
          <a:solidFill>
            <a:srgbClr val="FFD713">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51" name="Rectangle 50">
            <a:extLst>
              <a:ext uri="{FF2B5EF4-FFF2-40B4-BE49-F238E27FC236}">
                <a16:creationId xmlns:a16="http://schemas.microsoft.com/office/drawing/2014/main" id="{C4889A41-4707-D592-8460-547337AEE0C6}"/>
              </a:ext>
            </a:extLst>
          </p:cNvPr>
          <p:cNvSpPr/>
          <p:nvPr/>
        </p:nvSpPr>
        <p:spPr>
          <a:xfrm>
            <a:off x="6501110" y="3292474"/>
            <a:ext cx="217487" cy="177800"/>
          </a:xfrm>
          <a:prstGeom prst="rect">
            <a:avLst/>
          </a:prstGeom>
          <a:solidFill>
            <a:srgbClr val="BAE68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pic>
        <p:nvPicPr>
          <p:cNvPr id="52" name="Picture 42">
            <a:extLst>
              <a:ext uri="{FF2B5EF4-FFF2-40B4-BE49-F238E27FC236}">
                <a16:creationId xmlns:a16="http://schemas.microsoft.com/office/drawing/2014/main" id="{6B36073C-E71E-B14E-D39A-92D73C3E5C23}"/>
              </a:ext>
            </a:extLst>
          </p:cNvPr>
          <p:cNvPicPr>
            <a:picLocks noChangeAspect="1"/>
          </p:cNvPicPr>
          <p:nvPr/>
        </p:nvPicPr>
        <p:blipFill>
          <a:blip r:embed="rId9">
            <a:extLst>
              <a:ext uri="{28A0092B-C50C-407E-A947-70E740481C1C}">
                <a14:useLocalDpi xmlns:a14="http://schemas.microsoft.com/office/drawing/2010/main" val="0"/>
              </a:ext>
            </a:extLst>
          </a:blip>
          <a:srcRect b="15459"/>
          <a:stretch>
            <a:fillRect/>
          </a:stretch>
        </p:blipFill>
        <p:spPr bwMode="auto">
          <a:xfrm>
            <a:off x="6432846" y="5432425"/>
            <a:ext cx="1676400" cy="142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 name="Picture 45">
            <a:extLst>
              <a:ext uri="{FF2B5EF4-FFF2-40B4-BE49-F238E27FC236}">
                <a16:creationId xmlns:a16="http://schemas.microsoft.com/office/drawing/2014/main" id="{458B3395-52A1-A77F-C66F-6D592896766E}"/>
              </a:ext>
            </a:extLst>
          </p:cNvPr>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4735808" y="3087686"/>
            <a:ext cx="1901825" cy="218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 name="Rectangle 53">
            <a:extLst>
              <a:ext uri="{FF2B5EF4-FFF2-40B4-BE49-F238E27FC236}">
                <a16:creationId xmlns:a16="http://schemas.microsoft.com/office/drawing/2014/main" id="{D5805112-8948-9D53-D101-70A6292384C1}"/>
              </a:ext>
            </a:extLst>
          </p:cNvPr>
          <p:cNvSpPr/>
          <p:nvPr/>
        </p:nvSpPr>
        <p:spPr>
          <a:xfrm>
            <a:off x="3070521" y="6357936"/>
            <a:ext cx="1123950" cy="425450"/>
          </a:xfrm>
          <a:prstGeom prst="rect">
            <a:avLst/>
          </a:prstGeom>
          <a:solidFill>
            <a:schemeClr val="bg1">
              <a:alpha val="90000"/>
            </a:schemeClr>
          </a:solidFill>
          <a:ln>
            <a:solidFill>
              <a:srgbClr val="FFD71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ysClr val="windowText" lastClr="000000"/>
                </a:solidFill>
              </a:rPr>
              <a:t>water</a:t>
            </a:r>
          </a:p>
        </p:txBody>
      </p:sp>
      <p:sp>
        <p:nvSpPr>
          <p:cNvPr id="55" name="Rectangle 54">
            <a:extLst>
              <a:ext uri="{FF2B5EF4-FFF2-40B4-BE49-F238E27FC236}">
                <a16:creationId xmlns:a16="http://schemas.microsoft.com/office/drawing/2014/main" id="{8867CE6D-E92E-0043-8F6A-04A3A3188418}"/>
              </a:ext>
            </a:extLst>
          </p:cNvPr>
          <p:cNvSpPr/>
          <p:nvPr/>
        </p:nvSpPr>
        <p:spPr>
          <a:xfrm>
            <a:off x="5129510" y="6370637"/>
            <a:ext cx="1125537" cy="423863"/>
          </a:xfrm>
          <a:prstGeom prst="rect">
            <a:avLst/>
          </a:prstGeom>
          <a:solidFill>
            <a:schemeClr val="bg1">
              <a:alpha val="90000"/>
            </a:schemeClr>
          </a:solidFill>
          <a:ln>
            <a:solidFill>
              <a:srgbClr val="FFD71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ysClr val="windowText" lastClr="000000"/>
                </a:solidFill>
              </a:rPr>
              <a:t>dropping</a:t>
            </a:r>
          </a:p>
        </p:txBody>
      </p:sp>
      <p:sp>
        <p:nvSpPr>
          <p:cNvPr id="56" name="Rectangle 55">
            <a:extLst>
              <a:ext uri="{FF2B5EF4-FFF2-40B4-BE49-F238E27FC236}">
                <a16:creationId xmlns:a16="http://schemas.microsoft.com/office/drawing/2014/main" id="{52393EF5-CA82-1B88-9E4E-3553F26B1564}"/>
              </a:ext>
            </a:extLst>
          </p:cNvPr>
          <p:cNvSpPr/>
          <p:nvPr/>
        </p:nvSpPr>
        <p:spPr>
          <a:xfrm>
            <a:off x="6624935" y="6362699"/>
            <a:ext cx="1125537" cy="423862"/>
          </a:xfrm>
          <a:prstGeom prst="rect">
            <a:avLst/>
          </a:prstGeom>
          <a:solidFill>
            <a:schemeClr val="bg1">
              <a:alpha val="90000"/>
            </a:schemeClr>
          </a:solidFill>
          <a:ln>
            <a:solidFill>
              <a:srgbClr val="A2DE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ysClr val="windowText" lastClr="000000"/>
                </a:solidFill>
              </a:rPr>
              <a:t>bursting</a:t>
            </a:r>
          </a:p>
        </p:txBody>
      </p:sp>
      <p:sp>
        <p:nvSpPr>
          <p:cNvPr id="57" name="Rectangle 56">
            <a:extLst>
              <a:ext uri="{FF2B5EF4-FFF2-40B4-BE49-F238E27FC236}">
                <a16:creationId xmlns:a16="http://schemas.microsoft.com/office/drawing/2014/main" id="{24C52158-F39B-104C-EB0B-CD56D1F51892}"/>
              </a:ext>
            </a:extLst>
          </p:cNvPr>
          <p:cNvSpPr/>
          <p:nvPr/>
        </p:nvSpPr>
        <p:spPr>
          <a:xfrm>
            <a:off x="8412460" y="6334124"/>
            <a:ext cx="1125537" cy="425450"/>
          </a:xfrm>
          <a:prstGeom prst="rect">
            <a:avLst/>
          </a:prstGeom>
          <a:solidFill>
            <a:schemeClr val="bg1">
              <a:alpha val="90000"/>
            </a:schemeClr>
          </a:solidFill>
          <a:ln>
            <a:solidFill>
              <a:srgbClr val="FFD71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ysClr val="windowText" lastClr="000000"/>
                </a:solidFill>
              </a:rPr>
              <a:t>carrying</a:t>
            </a:r>
          </a:p>
        </p:txBody>
      </p:sp>
      <p:sp>
        <p:nvSpPr>
          <p:cNvPr id="58" name="Rectangle 57">
            <a:extLst>
              <a:ext uri="{FF2B5EF4-FFF2-40B4-BE49-F238E27FC236}">
                <a16:creationId xmlns:a16="http://schemas.microsoft.com/office/drawing/2014/main" id="{311FA6E9-5E7F-7149-3EBC-1988845CF074}"/>
              </a:ext>
            </a:extLst>
          </p:cNvPr>
          <p:cNvSpPr/>
          <p:nvPr/>
        </p:nvSpPr>
        <p:spPr>
          <a:xfrm>
            <a:off x="5143796" y="4956174"/>
            <a:ext cx="1123950" cy="425450"/>
          </a:xfrm>
          <a:prstGeom prst="rect">
            <a:avLst/>
          </a:prstGeom>
          <a:solidFill>
            <a:schemeClr val="bg1">
              <a:alpha val="90000"/>
            </a:schemeClr>
          </a:solidFill>
          <a:ln>
            <a:solidFill>
              <a:srgbClr val="A2DE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ysClr val="windowText" lastClr="000000"/>
                </a:solidFill>
              </a:rPr>
              <a:t>the wind</a:t>
            </a:r>
          </a:p>
        </p:txBody>
      </p:sp>
      <p:sp>
        <p:nvSpPr>
          <p:cNvPr id="59" name="Rectangle 58">
            <a:extLst>
              <a:ext uri="{FF2B5EF4-FFF2-40B4-BE49-F238E27FC236}">
                <a16:creationId xmlns:a16="http://schemas.microsoft.com/office/drawing/2014/main" id="{4E1B6B45-D047-C32C-FEA1-CE8C58B3B55F}"/>
              </a:ext>
            </a:extLst>
          </p:cNvPr>
          <p:cNvSpPr/>
          <p:nvPr/>
        </p:nvSpPr>
        <p:spPr>
          <a:xfrm>
            <a:off x="6634459" y="4956174"/>
            <a:ext cx="1123950" cy="425450"/>
          </a:xfrm>
          <a:prstGeom prst="rect">
            <a:avLst/>
          </a:prstGeom>
          <a:solidFill>
            <a:schemeClr val="bg1">
              <a:alpha val="90000"/>
            </a:schemeClr>
          </a:solidFill>
          <a:ln>
            <a:solidFill>
              <a:srgbClr val="FFD71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ysClr val="windowText" lastClr="000000"/>
                </a:solidFill>
              </a:rPr>
              <a:t>shaking</a:t>
            </a:r>
          </a:p>
        </p:txBody>
      </p:sp>
      <p:sp>
        <p:nvSpPr>
          <p:cNvPr id="60" name="Rectangle 59">
            <a:extLst>
              <a:ext uri="{FF2B5EF4-FFF2-40B4-BE49-F238E27FC236}">
                <a16:creationId xmlns:a16="http://schemas.microsoft.com/office/drawing/2014/main" id="{7F59A95D-5416-D577-8C40-8F27BC6BCBEA}"/>
              </a:ext>
            </a:extLst>
          </p:cNvPr>
          <p:cNvSpPr/>
          <p:nvPr/>
        </p:nvSpPr>
        <p:spPr>
          <a:xfrm>
            <a:off x="8412460" y="4695824"/>
            <a:ext cx="1125537" cy="425450"/>
          </a:xfrm>
          <a:prstGeom prst="rect">
            <a:avLst/>
          </a:prstGeom>
          <a:solidFill>
            <a:schemeClr val="bg1">
              <a:alpha val="90000"/>
            </a:schemeClr>
          </a:solidFill>
          <a:ln>
            <a:solidFill>
              <a:srgbClr val="A2DE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ysClr val="windowText" lastClr="000000"/>
                </a:solidFill>
              </a:rPr>
              <a:t>eating</a:t>
            </a:r>
          </a:p>
        </p:txBody>
      </p:sp>
    </p:spTree>
    <p:extLst>
      <p:ext uri="{BB962C8B-B14F-4D97-AF65-F5344CB8AC3E}">
        <p14:creationId xmlns:p14="http://schemas.microsoft.com/office/powerpoint/2010/main" val="778581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fade">
                                      <p:cBhvr>
                                        <p:cTn id="7" dur="500"/>
                                        <p:tgtEl>
                                          <p:spTgt spid="5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8"/>
                                        </p:tgtEl>
                                        <p:attrNameLst>
                                          <p:attrName>style.visibility</p:attrName>
                                        </p:attrNameLst>
                                      </p:cBhvr>
                                      <p:to>
                                        <p:strVal val="visible"/>
                                      </p:to>
                                    </p:set>
                                    <p:animEffect transition="in" filter="fade">
                                      <p:cBhvr>
                                        <p:cTn id="10" dur="500"/>
                                        <p:tgtEl>
                                          <p:spTgt spid="5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5"/>
                                        </p:tgtEl>
                                        <p:attrNameLst>
                                          <p:attrName>style.visibility</p:attrName>
                                        </p:attrNameLst>
                                      </p:cBhvr>
                                      <p:to>
                                        <p:strVal val="visible"/>
                                      </p:to>
                                    </p:set>
                                    <p:animEffect transition="in" filter="fade">
                                      <p:cBhvr>
                                        <p:cTn id="13" dur="500"/>
                                        <p:tgtEl>
                                          <p:spTgt spid="5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6"/>
                                        </p:tgtEl>
                                        <p:attrNameLst>
                                          <p:attrName>style.visibility</p:attrName>
                                        </p:attrNameLst>
                                      </p:cBhvr>
                                      <p:to>
                                        <p:strVal val="visible"/>
                                      </p:to>
                                    </p:set>
                                    <p:animEffect transition="in" filter="fade">
                                      <p:cBhvr>
                                        <p:cTn id="16" dur="500"/>
                                        <p:tgtEl>
                                          <p:spTgt spid="56"/>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59"/>
                                        </p:tgtEl>
                                        <p:attrNameLst>
                                          <p:attrName>style.visibility</p:attrName>
                                        </p:attrNameLst>
                                      </p:cBhvr>
                                      <p:to>
                                        <p:strVal val="visible"/>
                                      </p:to>
                                    </p:set>
                                    <p:animEffect transition="in" filter="fade">
                                      <p:cBhvr>
                                        <p:cTn id="19" dur="500"/>
                                        <p:tgtEl>
                                          <p:spTgt spid="59"/>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57"/>
                                        </p:tgtEl>
                                        <p:attrNameLst>
                                          <p:attrName>style.visibility</p:attrName>
                                        </p:attrNameLst>
                                      </p:cBhvr>
                                      <p:to>
                                        <p:strVal val="visible"/>
                                      </p:to>
                                    </p:set>
                                    <p:animEffect transition="in" filter="fade">
                                      <p:cBhvr>
                                        <p:cTn id="22" dur="500"/>
                                        <p:tgtEl>
                                          <p:spTgt spid="5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60"/>
                                        </p:tgtEl>
                                        <p:attrNameLst>
                                          <p:attrName>style.visibility</p:attrName>
                                        </p:attrNameLst>
                                      </p:cBhvr>
                                      <p:to>
                                        <p:strVal val="visible"/>
                                      </p:to>
                                    </p:set>
                                    <p:animEffect transition="in" filter="fade">
                                      <p:cBhvr>
                                        <p:cTn id="25"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5" grpId="0" animBg="1"/>
      <p:bldP spid="56" grpId="0" animBg="1"/>
      <p:bldP spid="57" grpId="0" animBg="1"/>
      <p:bldP spid="58" grpId="0" animBg="1"/>
      <p:bldP spid="59" grpId="0" animBg="1"/>
      <p:bldP spid="6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99FF"/>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CF57FC-8C09-40AA-9DF6-E63D661268F2}"/>
              </a:ext>
            </a:extLst>
          </p:cNvPr>
          <p:cNvSpPr>
            <a:spLocks noGrp="1"/>
          </p:cNvSpPr>
          <p:nvPr>
            <p:ph type="ctrTitle"/>
          </p:nvPr>
        </p:nvSpPr>
        <p:spPr>
          <a:xfrm>
            <a:off x="913039" y="200024"/>
            <a:ext cx="10625818" cy="938213"/>
          </a:xfrm>
          <a:solidFill>
            <a:srgbClr val="FFFF99"/>
          </a:solidFill>
          <a:ln>
            <a:solidFill>
              <a:srgbClr val="FF0000"/>
            </a:solidFill>
          </a:ln>
        </p:spPr>
        <p:txBody>
          <a:bodyPr>
            <a:normAutofit fontScale="90000"/>
          </a:bodyPr>
          <a:lstStyle/>
          <a:p>
            <a:r>
              <a:rPr lang="en-US" sz="3200" dirty="0">
                <a:latin typeface="OpenDyslexic" panose="00000500000000000000" pitchFamily="50" charset="0"/>
              </a:rPr>
              <a:t>Retrieval: where does seed dispersal occur in the life cycle of a plant?</a:t>
            </a:r>
            <a:endParaRPr lang="en-GB" sz="3200" dirty="0">
              <a:latin typeface="OpenDyslexic" panose="00000500000000000000" pitchFamily="50" charset="0"/>
            </a:endParaRPr>
          </a:p>
        </p:txBody>
      </p:sp>
      <p:pic>
        <p:nvPicPr>
          <p:cNvPr id="5" name="Picture 4">
            <a:extLst>
              <a:ext uri="{FF2B5EF4-FFF2-40B4-BE49-F238E27FC236}">
                <a16:creationId xmlns:a16="http://schemas.microsoft.com/office/drawing/2014/main" id="{638D9BAE-954D-5CD6-8290-09BC174E0B68}"/>
              </a:ext>
            </a:extLst>
          </p:cNvPr>
          <p:cNvPicPr>
            <a:picLocks noChangeAspect="1"/>
          </p:cNvPicPr>
          <p:nvPr/>
        </p:nvPicPr>
        <p:blipFill>
          <a:blip r:embed="rId2"/>
          <a:stretch>
            <a:fillRect/>
          </a:stretch>
        </p:blipFill>
        <p:spPr>
          <a:xfrm>
            <a:off x="531627" y="1538638"/>
            <a:ext cx="8486490" cy="5119338"/>
          </a:xfrm>
          <a:prstGeom prst="rect">
            <a:avLst/>
          </a:prstGeom>
        </p:spPr>
      </p:pic>
      <p:sp>
        <p:nvSpPr>
          <p:cNvPr id="6" name="Thought Bubble: Cloud 5">
            <a:extLst>
              <a:ext uri="{FF2B5EF4-FFF2-40B4-BE49-F238E27FC236}">
                <a16:creationId xmlns:a16="http://schemas.microsoft.com/office/drawing/2014/main" id="{0D6A5FCF-2357-1293-AC2C-F16DBB72BD9A}"/>
              </a:ext>
            </a:extLst>
          </p:cNvPr>
          <p:cNvSpPr/>
          <p:nvPr/>
        </p:nvSpPr>
        <p:spPr>
          <a:xfrm>
            <a:off x="9101468" y="1342991"/>
            <a:ext cx="3250019" cy="4398589"/>
          </a:xfrm>
          <a:prstGeom prst="cloudCallout">
            <a:avLst/>
          </a:prstGeom>
          <a:solidFill>
            <a:srgbClr val="FFFF99"/>
          </a:solidFill>
        </p:spPr>
        <p:style>
          <a:lnRef idx="2">
            <a:schemeClr val="accent6"/>
          </a:lnRef>
          <a:fillRef idx="1">
            <a:schemeClr val="lt1"/>
          </a:fillRef>
          <a:effectRef idx="0">
            <a:schemeClr val="accent6"/>
          </a:effectRef>
          <a:fontRef idx="minor">
            <a:schemeClr val="dk1"/>
          </a:fontRef>
        </p:style>
        <p:txBody>
          <a:bodyPr rtlCol="0" anchor="ctr"/>
          <a:lstStyle/>
          <a:p>
            <a:pPr algn="ctr"/>
            <a:r>
              <a:rPr lang="en-US" sz="2800" dirty="0">
                <a:latin typeface="OpenDyslexic" panose="00000500000000000000" pitchFamily="50" charset="0"/>
              </a:rPr>
              <a:t>Do you remember the plant life cycle you drew in Year 3</a:t>
            </a:r>
            <a:r>
              <a:rPr lang="en-US" sz="2800" dirty="0"/>
              <a:t>?</a:t>
            </a:r>
            <a:endParaRPr lang="en-GB" sz="2800" dirty="0"/>
          </a:p>
        </p:txBody>
      </p:sp>
      <p:sp>
        <p:nvSpPr>
          <p:cNvPr id="3" name="Rectangle 2">
            <a:extLst>
              <a:ext uri="{FF2B5EF4-FFF2-40B4-BE49-F238E27FC236}">
                <a16:creationId xmlns:a16="http://schemas.microsoft.com/office/drawing/2014/main" id="{B22A465C-4F76-66AB-0D9C-6681360EF8CE}"/>
              </a:ext>
            </a:extLst>
          </p:cNvPr>
          <p:cNvSpPr/>
          <p:nvPr/>
        </p:nvSpPr>
        <p:spPr>
          <a:xfrm>
            <a:off x="3721395" y="1744245"/>
            <a:ext cx="2374605" cy="200955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9463D519-BBCD-30B9-97B9-E1E63ABC4C29}"/>
              </a:ext>
            </a:extLst>
          </p:cNvPr>
          <p:cNvSpPr/>
          <p:nvPr/>
        </p:nvSpPr>
        <p:spPr>
          <a:xfrm>
            <a:off x="6495638" y="2537509"/>
            <a:ext cx="2446342" cy="200955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EB40146D-F0A5-8F77-27B5-D49D24FF0E85}"/>
              </a:ext>
            </a:extLst>
          </p:cNvPr>
          <p:cNvSpPr/>
          <p:nvPr/>
        </p:nvSpPr>
        <p:spPr>
          <a:xfrm>
            <a:off x="875415" y="2537509"/>
            <a:ext cx="2446341" cy="200955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830BE587-371C-9D5E-B4AD-F6624969AC24}"/>
              </a:ext>
            </a:extLst>
          </p:cNvPr>
          <p:cNvSpPr/>
          <p:nvPr/>
        </p:nvSpPr>
        <p:spPr>
          <a:xfrm>
            <a:off x="2400267" y="4621840"/>
            <a:ext cx="2374605" cy="200955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CE53724A-269F-E575-A77D-D6831CEB46FF}"/>
              </a:ext>
            </a:extLst>
          </p:cNvPr>
          <p:cNvSpPr/>
          <p:nvPr/>
        </p:nvSpPr>
        <p:spPr>
          <a:xfrm>
            <a:off x="5042525" y="4597742"/>
            <a:ext cx="2374605" cy="200955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700641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99FF"/>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CF57FC-8C09-40AA-9DF6-E63D661268F2}"/>
              </a:ext>
            </a:extLst>
          </p:cNvPr>
          <p:cNvSpPr>
            <a:spLocks noGrp="1"/>
          </p:cNvSpPr>
          <p:nvPr>
            <p:ph type="ctrTitle"/>
          </p:nvPr>
        </p:nvSpPr>
        <p:spPr>
          <a:xfrm>
            <a:off x="913039" y="200024"/>
            <a:ext cx="10625818" cy="938213"/>
          </a:xfrm>
          <a:solidFill>
            <a:srgbClr val="FFFF99"/>
          </a:solidFill>
          <a:ln>
            <a:solidFill>
              <a:srgbClr val="FF0000"/>
            </a:solidFill>
          </a:ln>
        </p:spPr>
        <p:txBody>
          <a:bodyPr>
            <a:normAutofit fontScale="90000"/>
          </a:bodyPr>
          <a:lstStyle/>
          <a:p>
            <a:r>
              <a:rPr lang="en-US" sz="4800" dirty="0" err="1">
                <a:latin typeface="OpenDyslexic" panose="00000500000000000000" pitchFamily="50" charset="0"/>
              </a:rPr>
              <a:t>Retrieval:The</a:t>
            </a:r>
            <a:r>
              <a:rPr lang="en-US" sz="4800" dirty="0">
                <a:latin typeface="OpenDyslexic" panose="00000500000000000000" pitchFamily="50" charset="0"/>
              </a:rPr>
              <a:t> Life Cycle of a Plant</a:t>
            </a:r>
            <a:endParaRPr lang="en-GB" sz="4800" dirty="0">
              <a:latin typeface="OpenDyslexic" panose="00000500000000000000" pitchFamily="50" charset="0"/>
            </a:endParaRPr>
          </a:p>
        </p:txBody>
      </p:sp>
      <p:pic>
        <p:nvPicPr>
          <p:cNvPr id="5" name="Picture 4">
            <a:extLst>
              <a:ext uri="{FF2B5EF4-FFF2-40B4-BE49-F238E27FC236}">
                <a16:creationId xmlns:a16="http://schemas.microsoft.com/office/drawing/2014/main" id="{638D9BAE-954D-5CD6-8290-09BC174E0B68}"/>
              </a:ext>
            </a:extLst>
          </p:cNvPr>
          <p:cNvPicPr>
            <a:picLocks noChangeAspect="1"/>
          </p:cNvPicPr>
          <p:nvPr/>
        </p:nvPicPr>
        <p:blipFill>
          <a:blip r:embed="rId2"/>
          <a:stretch>
            <a:fillRect/>
          </a:stretch>
        </p:blipFill>
        <p:spPr>
          <a:xfrm>
            <a:off x="531627" y="1575142"/>
            <a:ext cx="8486490" cy="5119338"/>
          </a:xfrm>
          <a:prstGeom prst="rect">
            <a:avLst/>
          </a:prstGeom>
        </p:spPr>
      </p:pic>
      <p:sp>
        <p:nvSpPr>
          <p:cNvPr id="7" name="Rectangle 6">
            <a:extLst>
              <a:ext uri="{FF2B5EF4-FFF2-40B4-BE49-F238E27FC236}">
                <a16:creationId xmlns:a16="http://schemas.microsoft.com/office/drawing/2014/main" id="{5C1E027F-1A2F-8E76-1521-8E38D9D136D2}"/>
              </a:ext>
            </a:extLst>
          </p:cNvPr>
          <p:cNvSpPr/>
          <p:nvPr/>
        </p:nvSpPr>
        <p:spPr>
          <a:xfrm>
            <a:off x="531627" y="1569064"/>
            <a:ext cx="2718393" cy="57415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OpenDyslexic" panose="00000500000000000000" pitchFamily="50" charset="0"/>
              </a:rPr>
              <a:t>This stage is our investigation focus</a:t>
            </a:r>
            <a:r>
              <a:rPr lang="en-US" dirty="0"/>
              <a:t>.</a:t>
            </a:r>
            <a:endParaRPr lang="en-GB" dirty="0"/>
          </a:p>
        </p:txBody>
      </p:sp>
      <p:cxnSp>
        <p:nvCxnSpPr>
          <p:cNvPr id="9" name="Straight Arrow Connector 8">
            <a:extLst>
              <a:ext uri="{FF2B5EF4-FFF2-40B4-BE49-F238E27FC236}">
                <a16:creationId xmlns:a16="http://schemas.microsoft.com/office/drawing/2014/main" id="{09C3B3F1-8E0A-B2A2-1179-59FC9C083DAA}"/>
              </a:ext>
            </a:extLst>
          </p:cNvPr>
          <p:cNvCxnSpPr>
            <a:cxnSpLocks/>
          </p:cNvCxnSpPr>
          <p:nvPr/>
        </p:nvCxnSpPr>
        <p:spPr>
          <a:xfrm flipH="1">
            <a:off x="1285179" y="2143222"/>
            <a:ext cx="150216" cy="711828"/>
          </a:xfrm>
          <a:prstGeom prst="straightConnector1">
            <a:avLst/>
          </a:prstGeom>
          <a:ln>
            <a:solidFill>
              <a:srgbClr val="002060"/>
            </a:solidFill>
            <a:tailEnd type="triangle"/>
          </a:ln>
          <a:effectLst>
            <a:innerShdw blurRad="114300">
              <a:prstClr val="black"/>
            </a:innerShdw>
          </a:effectLst>
        </p:spPr>
        <p:style>
          <a:lnRef idx="1">
            <a:schemeClr val="accent1"/>
          </a:lnRef>
          <a:fillRef idx="0">
            <a:schemeClr val="accent1"/>
          </a:fillRef>
          <a:effectRef idx="0">
            <a:schemeClr val="accent1"/>
          </a:effectRef>
          <a:fontRef idx="minor">
            <a:schemeClr val="tx1"/>
          </a:fontRef>
        </p:style>
      </p:cxnSp>
      <p:sp>
        <p:nvSpPr>
          <p:cNvPr id="11" name="Thought Bubble: Cloud 10">
            <a:extLst>
              <a:ext uri="{FF2B5EF4-FFF2-40B4-BE49-F238E27FC236}">
                <a16:creationId xmlns:a16="http://schemas.microsoft.com/office/drawing/2014/main" id="{0917FCE4-6BAA-A2E9-ECF1-D2378E73A932}"/>
              </a:ext>
            </a:extLst>
          </p:cNvPr>
          <p:cNvSpPr/>
          <p:nvPr/>
        </p:nvSpPr>
        <p:spPr>
          <a:xfrm>
            <a:off x="9101468" y="1342991"/>
            <a:ext cx="3250019" cy="4398589"/>
          </a:xfrm>
          <a:prstGeom prst="cloudCallout">
            <a:avLst/>
          </a:prstGeom>
          <a:solidFill>
            <a:srgbClr val="FFFF99"/>
          </a:solidFill>
        </p:spPr>
        <p:style>
          <a:lnRef idx="2">
            <a:schemeClr val="accent6"/>
          </a:lnRef>
          <a:fillRef idx="1">
            <a:schemeClr val="lt1"/>
          </a:fillRef>
          <a:effectRef idx="0">
            <a:schemeClr val="accent6"/>
          </a:effectRef>
          <a:fontRef idx="minor">
            <a:schemeClr val="dk1"/>
          </a:fontRef>
        </p:style>
        <p:txBody>
          <a:bodyPr rtlCol="0" anchor="ctr"/>
          <a:lstStyle/>
          <a:p>
            <a:pPr algn="ctr"/>
            <a:r>
              <a:rPr lang="en-US" sz="2800" dirty="0">
                <a:latin typeface="OpenDyslexic" panose="00000500000000000000" pitchFamily="50" charset="0"/>
              </a:rPr>
              <a:t>Do you remember the plant life cycle you drew in Year 3</a:t>
            </a:r>
            <a:r>
              <a:rPr lang="en-US" sz="2800" dirty="0"/>
              <a:t>?</a:t>
            </a:r>
            <a:endParaRPr lang="en-GB" sz="2800" dirty="0"/>
          </a:p>
        </p:txBody>
      </p:sp>
    </p:spTree>
    <p:extLst>
      <p:ext uri="{BB962C8B-B14F-4D97-AF65-F5344CB8AC3E}">
        <p14:creationId xmlns:p14="http://schemas.microsoft.com/office/powerpoint/2010/main" val="10695371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life cycle of an oak tree">
            <a:extLst>
              <a:ext uri="{FF2B5EF4-FFF2-40B4-BE49-F238E27FC236}">
                <a16:creationId xmlns:a16="http://schemas.microsoft.com/office/drawing/2014/main" id="{96EF0E59-6F6C-7967-74E0-971EFC9DDC9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96440" y="384310"/>
            <a:ext cx="5814044" cy="581404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Image result for life cycle of a dandelion">
            <a:extLst>
              <a:ext uri="{FF2B5EF4-FFF2-40B4-BE49-F238E27FC236}">
                <a16:creationId xmlns:a16="http://schemas.microsoft.com/office/drawing/2014/main" id="{E92A9A7B-E41E-00B8-5FDB-CDDDB86C2B7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388"/>
          <a:stretch/>
        </p:blipFill>
        <p:spPr bwMode="auto">
          <a:xfrm>
            <a:off x="200441" y="324162"/>
            <a:ext cx="5895559" cy="58694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76963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 result for thinking emoji">
            <a:extLst>
              <a:ext uri="{FF2B5EF4-FFF2-40B4-BE49-F238E27FC236}">
                <a16:creationId xmlns:a16="http://schemas.microsoft.com/office/drawing/2014/main" id="{1C2DE854-13D4-4C41-9713-7308C9A9E7D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0407" y="-17759"/>
            <a:ext cx="1325564" cy="1325564"/>
          </a:xfrm>
          <a:prstGeom prst="rect">
            <a:avLst/>
          </a:prstGeom>
          <a:noFill/>
          <a:extLst>
            <a:ext uri="{909E8E84-426E-40DD-AFC4-6F175D3DCCD1}">
              <a14:hiddenFill xmlns:a14="http://schemas.microsoft.com/office/drawing/2010/main">
                <a:solidFill>
                  <a:srgbClr val="FFFFFF"/>
                </a:solidFill>
              </a14:hiddenFill>
            </a:ext>
          </a:extLst>
        </p:spPr>
      </p:pic>
      <p:sp>
        <p:nvSpPr>
          <p:cNvPr id="11" name="Title 1">
            <a:extLst>
              <a:ext uri="{FF2B5EF4-FFF2-40B4-BE49-F238E27FC236}">
                <a16:creationId xmlns:a16="http://schemas.microsoft.com/office/drawing/2014/main" id="{A72D76AE-3535-DEBF-3B5C-62E25B4CE48D}"/>
              </a:ext>
            </a:extLst>
          </p:cNvPr>
          <p:cNvSpPr txBox="1">
            <a:spLocks/>
          </p:cNvSpPr>
          <p:nvPr/>
        </p:nvSpPr>
        <p:spPr>
          <a:xfrm>
            <a:off x="93558" y="90751"/>
            <a:ext cx="8286850" cy="781049"/>
          </a:xfrm>
          <a:prstGeom prst="rect">
            <a:avLst/>
          </a:prstGeom>
          <a:solidFill>
            <a:srgbClr val="FFFF99"/>
          </a:solidFill>
        </p:spPr>
        <p:txBody>
          <a:bodyPr vert="horz" lIns="91440" tIns="45720" rIns="91440" bIns="45720" rtlCol="0" anchor="t">
            <a:normAutofit fontScale="2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9300" b="1" dirty="0">
                <a:latin typeface="OpenDyslexic" panose="00000500000000000000" pitchFamily="50" charset="0"/>
              </a:rPr>
              <a:t>Investigation question:</a:t>
            </a:r>
            <a:br>
              <a:rPr lang="en-GB" sz="9300" b="1" dirty="0">
                <a:latin typeface="OpenDyslexic" panose="00000500000000000000" pitchFamily="50" charset="0"/>
              </a:rPr>
            </a:br>
            <a:r>
              <a:rPr lang="en-GB" sz="9300" b="1" dirty="0">
                <a:latin typeface="OpenDyslexic" panose="00000500000000000000" pitchFamily="50" charset="0"/>
              </a:rPr>
              <a:t>Which of the collected seeds can travel furthest from its parent plant through the air?</a:t>
            </a:r>
            <a:br>
              <a:rPr lang="en-GB" b="1" dirty="0"/>
            </a:br>
            <a:br>
              <a:rPr lang="en-GB" dirty="0"/>
            </a:br>
            <a:endParaRPr lang="en-GB" dirty="0"/>
          </a:p>
        </p:txBody>
      </p:sp>
      <p:pic>
        <p:nvPicPr>
          <p:cNvPr id="12" name="Picture 11">
            <a:extLst>
              <a:ext uri="{FF2B5EF4-FFF2-40B4-BE49-F238E27FC236}">
                <a16:creationId xmlns:a16="http://schemas.microsoft.com/office/drawing/2014/main" id="{E63DCEAF-7BF2-489E-8558-E74A4B6D9ED0}"/>
              </a:ext>
            </a:extLst>
          </p:cNvPr>
          <p:cNvPicPr>
            <a:picLocks noChangeAspect="1"/>
          </p:cNvPicPr>
          <p:nvPr/>
        </p:nvPicPr>
        <p:blipFill>
          <a:blip r:embed="rId4"/>
          <a:stretch>
            <a:fillRect/>
          </a:stretch>
        </p:blipFill>
        <p:spPr>
          <a:xfrm>
            <a:off x="93557" y="980309"/>
            <a:ext cx="9261685" cy="5794744"/>
          </a:xfrm>
          <a:prstGeom prst="rect">
            <a:avLst/>
          </a:prstGeom>
        </p:spPr>
      </p:pic>
      <p:sp>
        <p:nvSpPr>
          <p:cNvPr id="13" name="Thought Bubble: Cloud 12">
            <a:extLst>
              <a:ext uri="{FF2B5EF4-FFF2-40B4-BE49-F238E27FC236}">
                <a16:creationId xmlns:a16="http://schemas.microsoft.com/office/drawing/2014/main" id="{47E3A7F2-7173-2740-7FFF-E3E2AA8B860C}"/>
              </a:ext>
            </a:extLst>
          </p:cNvPr>
          <p:cNvSpPr/>
          <p:nvPr/>
        </p:nvSpPr>
        <p:spPr>
          <a:xfrm>
            <a:off x="9043354" y="90751"/>
            <a:ext cx="3148646" cy="5550195"/>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latin typeface="OpenDyslexic" panose="00000500000000000000" pitchFamily="50" charset="0"/>
              </a:rPr>
              <a:t>Do you agree with the children?</a:t>
            </a:r>
          </a:p>
          <a:p>
            <a:pPr algn="ctr"/>
            <a:r>
              <a:rPr lang="en-US" sz="2800" dirty="0">
                <a:latin typeface="OpenDyslexic" panose="00000500000000000000" pitchFamily="50" charset="0"/>
              </a:rPr>
              <a:t>Explain your reasoning.</a:t>
            </a:r>
            <a:endParaRPr lang="en-GB" sz="2800" dirty="0">
              <a:latin typeface="OpenDyslexic" panose="00000500000000000000" pitchFamily="50" charset="0"/>
            </a:endParaRPr>
          </a:p>
        </p:txBody>
      </p:sp>
    </p:spTree>
    <p:extLst>
      <p:ext uri="{BB962C8B-B14F-4D97-AF65-F5344CB8AC3E}">
        <p14:creationId xmlns:p14="http://schemas.microsoft.com/office/powerpoint/2010/main" val="29241061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A72D76AE-3535-DEBF-3B5C-62E25B4CE48D}"/>
              </a:ext>
            </a:extLst>
          </p:cNvPr>
          <p:cNvSpPr txBox="1">
            <a:spLocks/>
          </p:cNvSpPr>
          <p:nvPr/>
        </p:nvSpPr>
        <p:spPr>
          <a:xfrm>
            <a:off x="2048268" y="133282"/>
            <a:ext cx="8265314" cy="781049"/>
          </a:xfrm>
          <a:prstGeom prst="rect">
            <a:avLst/>
          </a:prstGeom>
          <a:solidFill>
            <a:srgbClr val="FFFF99"/>
          </a:solidFill>
        </p:spPr>
        <p:txBody>
          <a:bodyPr vert="horz" lIns="91440" tIns="45720" rIns="91440" bIns="45720" rtlCol="0" anchor="t">
            <a:normAutofit fontScale="2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9300" b="1" dirty="0">
                <a:latin typeface="OpenDyslexic" panose="00000500000000000000" pitchFamily="50" charset="0"/>
              </a:rPr>
              <a:t>Investigation question:</a:t>
            </a:r>
            <a:br>
              <a:rPr lang="en-GB" sz="9300" b="1" dirty="0">
                <a:latin typeface="OpenDyslexic" panose="00000500000000000000" pitchFamily="50" charset="0"/>
              </a:rPr>
            </a:br>
            <a:r>
              <a:rPr lang="en-GB" sz="9300" b="1" dirty="0">
                <a:latin typeface="OpenDyslexic" panose="00000500000000000000" pitchFamily="50" charset="0"/>
              </a:rPr>
              <a:t>Which of the collected seeds can travel furthest from its parent plant through the air?</a:t>
            </a:r>
            <a:br>
              <a:rPr lang="en-GB" b="1" dirty="0"/>
            </a:br>
            <a:br>
              <a:rPr lang="en-GB" dirty="0"/>
            </a:br>
            <a:endParaRPr lang="en-GB" dirty="0"/>
          </a:p>
        </p:txBody>
      </p:sp>
      <p:pic>
        <p:nvPicPr>
          <p:cNvPr id="3" name="Picture 2">
            <a:hlinkClick r:id="rId3"/>
            <a:extLst>
              <a:ext uri="{FF2B5EF4-FFF2-40B4-BE49-F238E27FC236}">
                <a16:creationId xmlns:a16="http://schemas.microsoft.com/office/drawing/2014/main" id="{E20A93BF-C931-5D7E-F30B-F3269AF78C24}"/>
              </a:ext>
            </a:extLst>
          </p:cNvPr>
          <p:cNvPicPr>
            <a:picLocks noChangeAspect="1"/>
          </p:cNvPicPr>
          <p:nvPr/>
        </p:nvPicPr>
        <p:blipFill>
          <a:blip r:embed="rId4"/>
          <a:stretch>
            <a:fillRect/>
          </a:stretch>
        </p:blipFill>
        <p:spPr>
          <a:xfrm>
            <a:off x="1342450" y="1035854"/>
            <a:ext cx="9507100" cy="5593171"/>
          </a:xfrm>
          <a:prstGeom prst="rect">
            <a:avLst/>
          </a:prstGeom>
        </p:spPr>
      </p:pic>
    </p:spTree>
    <p:extLst>
      <p:ext uri="{BB962C8B-B14F-4D97-AF65-F5344CB8AC3E}">
        <p14:creationId xmlns:p14="http://schemas.microsoft.com/office/powerpoint/2010/main" val="19579526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08FBD2-CAAF-4FAA-8EBF-14B86E1463ED}"/>
              </a:ext>
            </a:extLst>
          </p:cNvPr>
          <p:cNvSpPr>
            <a:spLocks noGrp="1"/>
          </p:cNvSpPr>
          <p:nvPr>
            <p:ph type="title"/>
          </p:nvPr>
        </p:nvSpPr>
        <p:spPr>
          <a:xfrm>
            <a:off x="838200" y="722940"/>
            <a:ext cx="10515600" cy="1325563"/>
          </a:xfrm>
        </p:spPr>
        <p:txBody>
          <a:bodyPr/>
          <a:lstStyle/>
          <a:p>
            <a:r>
              <a:rPr lang="en-GB" b="1" dirty="0"/>
              <a:t>How could you investigate this?</a:t>
            </a:r>
          </a:p>
        </p:txBody>
      </p:sp>
      <p:sp>
        <p:nvSpPr>
          <p:cNvPr id="4" name="Thought Bubble: Cloud 3">
            <a:extLst>
              <a:ext uri="{FF2B5EF4-FFF2-40B4-BE49-F238E27FC236}">
                <a16:creationId xmlns:a16="http://schemas.microsoft.com/office/drawing/2014/main" id="{E35AA8D3-B8CC-4DAB-89CE-718FB9A40B6A}"/>
              </a:ext>
            </a:extLst>
          </p:cNvPr>
          <p:cNvSpPr/>
          <p:nvPr/>
        </p:nvSpPr>
        <p:spPr>
          <a:xfrm>
            <a:off x="84618" y="1789986"/>
            <a:ext cx="3867150" cy="2496215"/>
          </a:xfrm>
          <a:prstGeom prst="cloudCallout">
            <a:avLst/>
          </a:prstGeom>
          <a:solidFill>
            <a:srgbClr val="FFFF99"/>
          </a:solidFill>
        </p:spPr>
        <p:style>
          <a:lnRef idx="2">
            <a:schemeClr val="dk1"/>
          </a:lnRef>
          <a:fillRef idx="1">
            <a:schemeClr val="lt1"/>
          </a:fillRef>
          <a:effectRef idx="0">
            <a:schemeClr val="dk1"/>
          </a:effectRef>
          <a:fontRef idx="minor">
            <a:schemeClr val="dk1"/>
          </a:fontRef>
        </p:style>
        <p:txBody>
          <a:bodyPr rtlCol="0" anchor="ctr"/>
          <a:lstStyle/>
          <a:p>
            <a:pPr algn="ctr"/>
            <a:r>
              <a:rPr lang="en-GB" sz="3200" b="1" dirty="0"/>
              <a:t>What equipment might you need?</a:t>
            </a:r>
          </a:p>
        </p:txBody>
      </p:sp>
      <p:sp>
        <p:nvSpPr>
          <p:cNvPr id="6" name="Thought Bubble: Cloud 5">
            <a:extLst>
              <a:ext uri="{FF2B5EF4-FFF2-40B4-BE49-F238E27FC236}">
                <a16:creationId xmlns:a16="http://schemas.microsoft.com/office/drawing/2014/main" id="{FE3F266E-1115-4934-9543-34EF41BACBDD}"/>
              </a:ext>
            </a:extLst>
          </p:cNvPr>
          <p:cNvSpPr/>
          <p:nvPr/>
        </p:nvSpPr>
        <p:spPr>
          <a:xfrm>
            <a:off x="8467725" y="448861"/>
            <a:ext cx="3724275" cy="2333625"/>
          </a:xfrm>
          <a:prstGeom prst="cloudCallout">
            <a:avLst/>
          </a:prstGeom>
          <a:solidFill>
            <a:srgbClr val="FFFF99"/>
          </a:solidFill>
        </p:spPr>
        <p:style>
          <a:lnRef idx="2">
            <a:schemeClr val="dk1"/>
          </a:lnRef>
          <a:fillRef idx="1">
            <a:schemeClr val="lt1"/>
          </a:fillRef>
          <a:effectRef idx="0">
            <a:schemeClr val="dk1"/>
          </a:effectRef>
          <a:fontRef idx="minor">
            <a:schemeClr val="dk1"/>
          </a:fontRef>
        </p:style>
        <p:txBody>
          <a:bodyPr rtlCol="0" anchor="ctr"/>
          <a:lstStyle/>
          <a:p>
            <a:pPr algn="ctr"/>
            <a:r>
              <a:rPr lang="en-GB" sz="3200" b="1"/>
              <a:t>What could you measure?</a:t>
            </a:r>
          </a:p>
        </p:txBody>
      </p:sp>
      <p:sp>
        <p:nvSpPr>
          <p:cNvPr id="7" name="Thought Bubble: Cloud 6">
            <a:extLst>
              <a:ext uri="{FF2B5EF4-FFF2-40B4-BE49-F238E27FC236}">
                <a16:creationId xmlns:a16="http://schemas.microsoft.com/office/drawing/2014/main" id="{0D26BA11-54BB-43E8-9ADD-51C48FF38ABF}"/>
              </a:ext>
            </a:extLst>
          </p:cNvPr>
          <p:cNvSpPr/>
          <p:nvPr/>
        </p:nvSpPr>
        <p:spPr>
          <a:xfrm>
            <a:off x="8220075" y="3211792"/>
            <a:ext cx="4171950" cy="2819400"/>
          </a:xfrm>
          <a:prstGeom prst="cloudCallout">
            <a:avLst/>
          </a:prstGeom>
          <a:solidFill>
            <a:srgbClr val="FFFF99"/>
          </a:solidFill>
        </p:spPr>
        <p:style>
          <a:lnRef idx="2">
            <a:schemeClr val="dk1"/>
          </a:lnRef>
          <a:fillRef idx="1">
            <a:schemeClr val="lt1"/>
          </a:fillRef>
          <a:effectRef idx="0">
            <a:schemeClr val="dk1"/>
          </a:effectRef>
          <a:fontRef idx="minor">
            <a:schemeClr val="dk1"/>
          </a:fontRef>
        </p:style>
        <p:txBody>
          <a:bodyPr rtlCol="0" anchor="ctr"/>
          <a:lstStyle/>
          <a:p>
            <a:pPr algn="ctr"/>
            <a:r>
              <a:rPr lang="en-GB" sz="3200" b="1" dirty="0"/>
              <a:t>How will you know which seed travels the furthest?</a:t>
            </a:r>
          </a:p>
        </p:txBody>
      </p:sp>
      <p:sp>
        <p:nvSpPr>
          <p:cNvPr id="9" name="Thought Bubble: Cloud 8">
            <a:extLst>
              <a:ext uri="{FF2B5EF4-FFF2-40B4-BE49-F238E27FC236}">
                <a16:creationId xmlns:a16="http://schemas.microsoft.com/office/drawing/2014/main" id="{6C8BFFF3-D7B5-4EF3-9FAA-4F509DA9BC2F}"/>
              </a:ext>
            </a:extLst>
          </p:cNvPr>
          <p:cNvSpPr/>
          <p:nvPr/>
        </p:nvSpPr>
        <p:spPr>
          <a:xfrm>
            <a:off x="914400" y="4157265"/>
            <a:ext cx="4276725" cy="2617788"/>
          </a:xfrm>
          <a:prstGeom prst="cloudCallout">
            <a:avLst/>
          </a:prstGeom>
          <a:solidFill>
            <a:srgbClr val="FFFF99"/>
          </a:solidFill>
        </p:spPr>
        <p:style>
          <a:lnRef idx="2">
            <a:schemeClr val="dk1"/>
          </a:lnRef>
          <a:fillRef idx="1">
            <a:schemeClr val="lt1"/>
          </a:fillRef>
          <a:effectRef idx="0">
            <a:schemeClr val="dk1"/>
          </a:effectRef>
          <a:fontRef idx="minor">
            <a:schemeClr val="dk1"/>
          </a:fontRef>
        </p:style>
        <p:txBody>
          <a:bodyPr rtlCol="0" anchor="ctr"/>
          <a:lstStyle/>
          <a:p>
            <a:pPr algn="ctr"/>
            <a:r>
              <a:rPr lang="en-GB" sz="3200" b="1"/>
              <a:t>How will you make sure that it is a fair test?</a:t>
            </a:r>
          </a:p>
        </p:txBody>
      </p:sp>
      <p:sp>
        <p:nvSpPr>
          <p:cNvPr id="10" name="Thought Bubble: Cloud 9">
            <a:extLst>
              <a:ext uri="{FF2B5EF4-FFF2-40B4-BE49-F238E27FC236}">
                <a16:creationId xmlns:a16="http://schemas.microsoft.com/office/drawing/2014/main" id="{3E21B0F1-0223-4E1A-A747-CD66E8AAEA65}"/>
              </a:ext>
            </a:extLst>
          </p:cNvPr>
          <p:cNvSpPr/>
          <p:nvPr/>
        </p:nvSpPr>
        <p:spPr>
          <a:xfrm>
            <a:off x="4520166" y="1789986"/>
            <a:ext cx="4276725" cy="2843612"/>
          </a:xfrm>
          <a:prstGeom prst="cloudCallout">
            <a:avLst/>
          </a:prstGeom>
          <a:solidFill>
            <a:srgbClr val="FFFF99"/>
          </a:solidFill>
        </p:spPr>
        <p:style>
          <a:lnRef idx="2">
            <a:schemeClr val="dk1"/>
          </a:lnRef>
          <a:fillRef idx="1">
            <a:schemeClr val="lt1"/>
          </a:fillRef>
          <a:effectRef idx="0">
            <a:schemeClr val="dk1"/>
          </a:effectRef>
          <a:fontRef idx="minor">
            <a:schemeClr val="dk1"/>
          </a:fontRef>
        </p:style>
        <p:txBody>
          <a:bodyPr rtlCol="0" anchor="ctr"/>
          <a:lstStyle/>
          <a:p>
            <a:pPr algn="ctr"/>
            <a:r>
              <a:rPr lang="en-GB" sz="3200" b="1" dirty="0"/>
              <a:t>How could you make sure the results are accurate?</a:t>
            </a:r>
          </a:p>
        </p:txBody>
      </p:sp>
      <p:pic>
        <p:nvPicPr>
          <p:cNvPr id="2050" name="Picture 2" descr="Image result for thinking emoji">
            <a:extLst>
              <a:ext uri="{FF2B5EF4-FFF2-40B4-BE49-F238E27FC236}">
                <a16:creationId xmlns:a16="http://schemas.microsoft.com/office/drawing/2014/main" id="{1C2DE854-13D4-4C41-9713-7308C9A9E7D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38800" y="4807910"/>
            <a:ext cx="2133600" cy="2133600"/>
          </a:xfrm>
          <a:prstGeom prst="rect">
            <a:avLst/>
          </a:prstGeom>
          <a:noFill/>
          <a:extLst>
            <a:ext uri="{909E8E84-426E-40DD-AFC4-6F175D3DCCD1}">
              <a14:hiddenFill xmlns:a14="http://schemas.microsoft.com/office/drawing/2010/main">
                <a:solidFill>
                  <a:srgbClr val="FFFFFF"/>
                </a:solidFill>
              </a14:hiddenFill>
            </a:ext>
          </a:extLst>
        </p:spPr>
      </p:pic>
      <p:sp>
        <p:nvSpPr>
          <p:cNvPr id="12" name="Title 1">
            <a:extLst>
              <a:ext uri="{FF2B5EF4-FFF2-40B4-BE49-F238E27FC236}">
                <a16:creationId xmlns:a16="http://schemas.microsoft.com/office/drawing/2014/main" id="{500B9E25-52C5-2950-A7F8-68584033F2F5}"/>
              </a:ext>
            </a:extLst>
          </p:cNvPr>
          <p:cNvSpPr txBox="1">
            <a:spLocks/>
          </p:cNvSpPr>
          <p:nvPr/>
        </p:nvSpPr>
        <p:spPr>
          <a:xfrm>
            <a:off x="310418" y="117763"/>
            <a:ext cx="8157307" cy="781049"/>
          </a:xfrm>
          <a:prstGeom prst="rect">
            <a:avLst/>
          </a:prstGeom>
          <a:solidFill>
            <a:srgbClr val="FFFF99"/>
          </a:solidFill>
        </p:spPr>
        <p:txBody>
          <a:bodyPr vert="horz" lIns="91440" tIns="45720" rIns="91440" bIns="45720" rtlCol="0" anchor="t">
            <a:normAutofit fontScale="2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9300" b="1" dirty="0">
                <a:latin typeface="OpenDyslexic" panose="00000500000000000000" pitchFamily="50" charset="0"/>
              </a:rPr>
              <a:t>Investigation question:</a:t>
            </a:r>
            <a:br>
              <a:rPr lang="en-GB" sz="9300" b="1" dirty="0">
                <a:latin typeface="OpenDyslexic" panose="00000500000000000000" pitchFamily="50" charset="0"/>
              </a:rPr>
            </a:br>
            <a:r>
              <a:rPr lang="en-GB" sz="9300" b="1" dirty="0">
                <a:latin typeface="OpenDyslexic" panose="00000500000000000000" pitchFamily="50" charset="0"/>
              </a:rPr>
              <a:t>Which of the collected seeds can travel furthest from its parent plant through the air?</a:t>
            </a:r>
            <a:br>
              <a:rPr lang="en-GB" b="1" dirty="0"/>
            </a:br>
            <a:br>
              <a:rPr lang="en-GB" dirty="0"/>
            </a:br>
            <a:endParaRPr lang="en-GB" dirty="0"/>
          </a:p>
        </p:txBody>
      </p:sp>
    </p:spTree>
    <p:extLst>
      <p:ext uri="{BB962C8B-B14F-4D97-AF65-F5344CB8AC3E}">
        <p14:creationId xmlns:p14="http://schemas.microsoft.com/office/powerpoint/2010/main" val="22917012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98950" y="255588"/>
            <a:ext cx="3254375" cy="925512"/>
          </a:xfrm>
          <a:solidFill>
            <a:srgbClr val="92D050"/>
          </a:solidFill>
        </p:spPr>
        <p:txBody>
          <a:bodyPr/>
          <a:lstStyle/>
          <a:p>
            <a:pPr algn="ctr"/>
            <a:r>
              <a:rPr lang="en-GB"/>
              <a:t>Variables</a:t>
            </a:r>
          </a:p>
        </p:txBody>
      </p:sp>
      <p:sp>
        <p:nvSpPr>
          <p:cNvPr id="4" name="Content Placeholder 3"/>
          <p:cNvSpPr>
            <a:spLocks noGrp="1"/>
          </p:cNvSpPr>
          <p:nvPr>
            <p:ph sz="quarter" idx="13"/>
          </p:nvPr>
        </p:nvSpPr>
        <p:spPr>
          <a:xfrm>
            <a:off x="0" y="1492251"/>
            <a:ext cx="7924800" cy="4349080"/>
          </a:xfrm>
          <a:solidFill>
            <a:srgbClr val="FF0000"/>
          </a:solidFill>
        </p:spPr>
        <p:txBody>
          <a:bodyPr>
            <a:normAutofit/>
          </a:bodyPr>
          <a:lstStyle/>
          <a:p>
            <a:pPr marL="0" indent="0" algn="ctr">
              <a:buNone/>
            </a:pPr>
            <a:r>
              <a:rPr lang="en-GB">
                <a:solidFill>
                  <a:srgbClr val="00FF00"/>
                </a:solidFill>
              </a:rPr>
              <a:t>In all investigations:</a:t>
            </a:r>
          </a:p>
          <a:p>
            <a:pPr marL="0" indent="0">
              <a:buNone/>
            </a:pPr>
            <a:r>
              <a:rPr lang="en-GB">
                <a:solidFill>
                  <a:srgbClr val="00FF00"/>
                </a:solidFill>
              </a:rPr>
              <a:t>The independent variable is………</a:t>
            </a:r>
          </a:p>
          <a:p>
            <a:pPr marL="0" indent="0">
              <a:buNone/>
            </a:pPr>
            <a:r>
              <a:rPr lang="en-GB"/>
              <a:t>What I change. </a:t>
            </a:r>
          </a:p>
          <a:p>
            <a:pPr marL="0" indent="0">
              <a:buNone/>
            </a:pPr>
            <a:r>
              <a:rPr lang="en-GB">
                <a:solidFill>
                  <a:srgbClr val="00FF00"/>
                </a:solidFill>
              </a:rPr>
              <a:t>The dependent variable is………..</a:t>
            </a:r>
          </a:p>
          <a:p>
            <a:pPr marL="0" indent="0">
              <a:buNone/>
            </a:pPr>
            <a:r>
              <a:rPr lang="en-GB"/>
              <a:t>What I measure. </a:t>
            </a:r>
          </a:p>
          <a:p>
            <a:pPr marL="0" indent="0">
              <a:buNone/>
            </a:pPr>
            <a:r>
              <a:rPr lang="en-GB">
                <a:solidFill>
                  <a:srgbClr val="00FF00"/>
                </a:solidFill>
              </a:rPr>
              <a:t>The control variables are………….</a:t>
            </a:r>
          </a:p>
          <a:p>
            <a:pPr marL="0" indent="0">
              <a:buNone/>
            </a:pPr>
            <a:r>
              <a:rPr lang="en-GB"/>
              <a:t>What I keep the same to ensure a fair test. </a:t>
            </a:r>
          </a:p>
        </p:txBody>
      </p:sp>
      <p:sp>
        <p:nvSpPr>
          <p:cNvPr id="3" name="Thought Bubble: Cloud 2">
            <a:extLst>
              <a:ext uri="{FF2B5EF4-FFF2-40B4-BE49-F238E27FC236}">
                <a16:creationId xmlns:a16="http://schemas.microsoft.com/office/drawing/2014/main" id="{ECEB87DA-CFAA-4C1D-9F3E-9A2977A56A42}"/>
              </a:ext>
            </a:extLst>
          </p:cNvPr>
          <p:cNvSpPr/>
          <p:nvPr/>
        </p:nvSpPr>
        <p:spPr>
          <a:xfrm>
            <a:off x="8096250" y="718344"/>
            <a:ext cx="3971925" cy="5196681"/>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E111A62D-9490-4268-A953-003D55DA6AFA}"/>
              </a:ext>
            </a:extLst>
          </p:cNvPr>
          <p:cNvSpPr txBox="1"/>
          <p:nvPr/>
        </p:nvSpPr>
        <p:spPr>
          <a:xfrm>
            <a:off x="8724900" y="2209800"/>
            <a:ext cx="3343275" cy="1754326"/>
          </a:xfrm>
          <a:prstGeom prst="rect">
            <a:avLst/>
          </a:prstGeom>
          <a:noFill/>
        </p:spPr>
        <p:txBody>
          <a:bodyPr wrap="square" rtlCol="0">
            <a:spAutoFit/>
          </a:bodyPr>
          <a:lstStyle/>
          <a:p>
            <a:r>
              <a:rPr lang="en-US" sz="3600">
                <a:solidFill>
                  <a:schemeClr val="bg1"/>
                </a:solidFill>
              </a:rPr>
              <a:t>What will these be in our investigation?</a:t>
            </a:r>
            <a:endParaRPr lang="en-GB" sz="3600">
              <a:solidFill>
                <a:schemeClr val="bg1"/>
              </a:solidFill>
            </a:endParaRPr>
          </a:p>
        </p:txBody>
      </p:sp>
    </p:spTree>
    <p:extLst>
      <p:ext uri="{BB962C8B-B14F-4D97-AF65-F5344CB8AC3E}">
        <p14:creationId xmlns:p14="http://schemas.microsoft.com/office/powerpoint/2010/main" val="1399146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wipe(down)">
                                      <p:cBhvr>
                                        <p:cTn id="7" dur="500"/>
                                        <p:tgtEl>
                                          <p:spTgt spid="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wipe(down)">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wipe(down)">
                                      <p:cBhvr>
                                        <p:cTn id="17" dur="500"/>
                                        <p:tgtEl>
                                          <p:spTgt spid="4">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wipe(down)">
                                      <p:cBhvr>
                                        <p:cTn id="22" dur="500"/>
                                        <p:tgtEl>
                                          <p:spTgt spid="4">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animEffect transition="in" filter="wipe(down)">
                                      <p:cBhvr>
                                        <p:cTn id="27" dur="500"/>
                                        <p:tgtEl>
                                          <p:spTgt spid="4">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4">
                                            <p:txEl>
                                              <p:pRg st="6" end="6"/>
                                            </p:txEl>
                                          </p:spTgt>
                                        </p:tgtEl>
                                        <p:attrNameLst>
                                          <p:attrName>style.visibility</p:attrName>
                                        </p:attrNameLst>
                                      </p:cBhvr>
                                      <p:to>
                                        <p:strVal val="visible"/>
                                      </p:to>
                                    </p:set>
                                    <p:animEffect transition="in" filter="wipe(down)">
                                      <p:cBhvr>
                                        <p:cTn id="32"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0B2678-9B64-44C6-A05F-0E56467C228F}"/>
              </a:ext>
            </a:extLst>
          </p:cNvPr>
          <p:cNvSpPr>
            <a:spLocks noGrp="1"/>
          </p:cNvSpPr>
          <p:nvPr>
            <p:ph type="title"/>
          </p:nvPr>
        </p:nvSpPr>
        <p:spPr>
          <a:xfrm>
            <a:off x="533142" y="0"/>
            <a:ext cx="12020365" cy="852257"/>
          </a:xfrm>
        </p:spPr>
        <p:txBody>
          <a:bodyPr>
            <a:noAutofit/>
          </a:bodyPr>
          <a:lstStyle/>
          <a:p>
            <a:r>
              <a:rPr lang="en-GB" sz="3200" b="1" u="sng" dirty="0">
                <a:latin typeface="OpenDyslexic" panose="00000500000000000000" pitchFamily="50" charset="0"/>
              </a:rPr>
              <a:t>LO: to work scientifically to answer a question.</a:t>
            </a:r>
          </a:p>
        </p:txBody>
      </p:sp>
      <p:sp>
        <p:nvSpPr>
          <p:cNvPr id="3" name="Content Placeholder 2">
            <a:extLst>
              <a:ext uri="{FF2B5EF4-FFF2-40B4-BE49-F238E27FC236}">
                <a16:creationId xmlns:a16="http://schemas.microsoft.com/office/drawing/2014/main" id="{A94446C5-0A63-4B6E-8B95-420B1037D73E}"/>
              </a:ext>
            </a:extLst>
          </p:cNvPr>
          <p:cNvSpPr>
            <a:spLocks noGrp="1"/>
          </p:cNvSpPr>
          <p:nvPr>
            <p:ph idx="1"/>
          </p:nvPr>
        </p:nvSpPr>
        <p:spPr>
          <a:xfrm>
            <a:off x="133165" y="818707"/>
            <a:ext cx="11887200" cy="5839268"/>
          </a:xfrm>
          <a:solidFill>
            <a:srgbClr val="FFFF99"/>
          </a:solidFill>
        </p:spPr>
        <p:txBody>
          <a:bodyPr>
            <a:normAutofit lnSpcReduction="10000"/>
          </a:bodyPr>
          <a:lstStyle/>
          <a:p>
            <a:pPr marL="0" indent="0">
              <a:buNone/>
            </a:pPr>
            <a:r>
              <a:rPr lang="en-US" b="1" dirty="0">
                <a:latin typeface="OpenDyslexic" panose="00000500000000000000" pitchFamily="50" charset="0"/>
              </a:rPr>
              <a:t>Investigation Question:</a:t>
            </a:r>
            <a:br>
              <a:rPr lang="en-GB" sz="2800" b="1" dirty="0">
                <a:latin typeface="OpenDyslexic" panose="00000500000000000000" pitchFamily="50" charset="0"/>
              </a:rPr>
            </a:br>
            <a:endParaRPr lang="en-GB" sz="2800" b="1" dirty="0">
              <a:latin typeface="OpenDyslexic" panose="00000500000000000000" pitchFamily="50" charset="0"/>
            </a:endParaRPr>
          </a:p>
          <a:p>
            <a:pPr marL="0" indent="0">
              <a:buNone/>
            </a:pPr>
            <a:r>
              <a:rPr lang="en-GB" sz="2800" dirty="0">
                <a:latin typeface="OpenDyslexic" panose="00000500000000000000" pitchFamily="50" charset="0"/>
              </a:rPr>
              <a:t>Which of the collected seeds can travel furthest from its parent plant through the air?</a:t>
            </a:r>
            <a:endParaRPr lang="en-US" dirty="0">
              <a:solidFill>
                <a:srgbClr val="FF0000"/>
              </a:solidFill>
              <a:latin typeface="OpenDyslexic" panose="00000500000000000000" pitchFamily="50" charset="0"/>
            </a:endParaRPr>
          </a:p>
          <a:p>
            <a:pPr marL="0" indent="0">
              <a:buNone/>
            </a:pPr>
            <a:endParaRPr lang="en-US" b="1" u="sng" dirty="0">
              <a:latin typeface="OpenDyslexic" panose="00000500000000000000" pitchFamily="50" charset="0"/>
            </a:endParaRPr>
          </a:p>
          <a:p>
            <a:pPr marL="0" indent="0">
              <a:buNone/>
            </a:pPr>
            <a:r>
              <a:rPr lang="en-US" b="1" dirty="0">
                <a:latin typeface="OpenDyslexic" panose="00000500000000000000" pitchFamily="50" charset="0"/>
              </a:rPr>
              <a:t>Fair Test:</a:t>
            </a:r>
            <a:endParaRPr lang="en-GB" dirty="0">
              <a:latin typeface="OpenDyslexic" panose="00000500000000000000" pitchFamily="50" charset="0"/>
            </a:endParaRPr>
          </a:p>
          <a:p>
            <a:pPr marL="0" indent="0">
              <a:buNone/>
            </a:pPr>
            <a:r>
              <a:rPr lang="en-US" dirty="0">
                <a:latin typeface="OpenDyslexic" panose="00000500000000000000" pitchFamily="50" charset="0"/>
              </a:rPr>
              <a:t>In order to keep it a fair test, we will keep the following control variables the same: …………………………………      .</a:t>
            </a:r>
          </a:p>
          <a:p>
            <a:pPr marL="0" indent="0">
              <a:buNone/>
            </a:pPr>
            <a:endParaRPr lang="en-US" dirty="0">
              <a:latin typeface="OpenDyslexic" panose="00000500000000000000" pitchFamily="50" charset="0"/>
            </a:endParaRPr>
          </a:p>
          <a:p>
            <a:pPr marL="0" indent="0">
              <a:buNone/>
            </a:pPr>
            <a:r>
              <a:rPr lang="en-US" dirty="0">
                <a:latin typeface="OpenDyslexic" panose="00000500000000000000" pitchFamily="50" charset="0"/>
              </a:rPr>
              <a:t>The independent variable (the one thing that changes each time) will be …………………………………………….    .</a:t>
            </a:r>
            <a:endParaRPr lang="en-GB" dirty="0">
              <a:latin typeface="OpenDyslexic" panose="00000500000000000000" pitchFamily="50" charset="0"/>
            </a:endParaRPr>
          </a:p>
          <a:p>
            <a:pPr marL="0" indent="0">
              <a:buNone/>
            </a:pPr>
            <a:endParaRPr lang="en-US" dirty="0">
              <a:latin typeface="OpenDyslexic" panose="00000500000000000000" pitchFamily="50" charset="0"/>
            </a:endParaRPr>
          </a:p>
          <a:p>
            <a:pPr marL="0" indent="0">
              <a:buNone/>
            </a:pPr>
            <a:r>
              <a:rPr lang="en-US" dirty="0">
                <a:latin typeface="OpenDyslexic" panose="00000500000000000000" pitchFamily="50" charset="0"/>
              </a:rPr>
              <a:t>We will measure ……………………………………….    .</a:t>
            </a:r>
            <a:endParaRPr lang="en-GB" dirty="0">
              <a:latin typeface="OpenDyslexic" panose="00000500000000000000" pitchFamily="50" charset="0"/>
            </a:endParaRPr>
          </a:p>
          <a:p>
            <a:endParaRPr lang="en-GB" dirty="0"/>
          </a:p>
        </p:txBody>
      </p:sp>
    </p:spTree>
    <p:extLst>
      <p:ext uri="{BB962C8B-B14F-4D97-AF65-F5344CB8AC3E}">
        <p14:creationId xmlns:p14="http://schemas.microsoft.com/office/powerpoint/2010/main" val="10034367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0B2678-9B64-44C6-A05F-0E56467C228F}"/>
              </a:ext>
            </a:extLst>
          </p:cNvPr>
          <p:cNvSpPr>
            <a:spLocks noGrp="1"/>
          </p:cNvSpPr>
          <p:nvPr>
            <p:ph type="title"/>
          </p:nvPr>
        </p:nvSpPr>
        <p:spPr>
          <a:xfrm>
            <a:off x="171635" y="71021"/>
            <a:ext cx="11182165" cy="852257"/>
          </a:xfrm>
        </p:spPr>
        <p:txBody>
          <a:bodyPr/>
          <a:lstStyle/>
          <a:p>
            <a:r>
              <a:rPr lang="en-GB" b="1" dirty="0">
                <a:latin typeface="OpenDyslexic" panose="00000500000000000000" pitchFamily="50" charset="0"/>
              </a:rPr>
              <a:t>Planning:</a:t>
            </a:r>
          </a:p>
        </p:txBody>
      </p:sp>
      <p:sp>
        <p:nvSpPr>
          <p:cNvPr id="3" name="Content Placeholder 2">
            <a:extLst>
              <a:ext uri="{FF2B5EF4-FFF2-40B4-BE49-F238E27FC236}">
                <a16:creationId xmlns:a16="http://schemas.microsoft.com/office/drawing/2014/main" id="{A94446C5-0A63-4B6E-8B95-420B1037D73E}"/>
              </a:ext>
            </a:extLst>
          </p:cNvPr>
          <p:cNvSpPr>
            <a:spLocks noGrp="1"/>
          </p:cNvSpPr>
          <p:nvPr>
            <p:ph idx="1"/>
          </p:nvPr>
        </p:nvSpPr>
        <p:spPr>
          <a:xfrm>
            <a:off x="133165" y="808074"/>
            <a:ext cx="11887200" cy="5849901"/>
          </a:xfrm>
          <a:solidFill>
            <a:srgbClr val="FFFF99"/>
          </a:solidFill>
        </p:spPr>
        <p:txBody>
          <a:bodyPr>
            <a:normAutofit fontScale="92500"/>
          </a:bodyPr>
          <a:lstStyle/>
          <a:p>
            <a:pPr marL="0" indent="0">
              <a:buNone/>
            </a:pPr>
            <a:endParaRPr lang="en-US" b="1" dirty="0">
              <a:latin typeface="OpenDyslexic" panose="00000500000000000000" pitchFamily="50" charset="0"/>
            </a:endParaRPr>
          </a:p>
          <a:p>
            <a:pPr marL="0" indent="0">
              <a:buNone/>
            </a:pPr>
            <a:r>
              <a:rPr lang="en-US" b="1" dirty="0">
                <a:latin typeface="OpenDyslexic" panose="00000500000000000000" pitchFamily="50" charset="0"/>
              </a:rPr>
              <a:t>Prediction: </a:t>
            </a:r>
            <a:r>
              <a:rPr lang="en-US" b="1" dirty="0">
                <a:solidFill>
                  <a:srgbClr val="FF0000"/>
                </a:solidFill>
                <a:latin typeface="OpenDyslexic" panose="00000500000000000000" pitchFamily="50" charset="0"/>
              </a:rPr>
              <a:t>(</a:t>
            </a:r>
            <a:r>
              <a:rPr lang="en-US" dirty="0">
                <a:solidFill>
                  <a:srgbClr val="FF0000"/>
                </a:solidFill>
                <a:latin typeface="OpenDyslexic" panose="00000500000000000000" pitchFamily="50" charset="0"/>
              </a:rPr>
              <a:t>what will happen and why do you think this?)</a:t>
            </a:r>
            <a:endParaRPr lang="en-GB" dirty="0">
              <a:solidFill>
                <a:srgbClr val="FF0000"/>
              </a:solidFill>
              <a:latin typeface="OpenDyslexic" panose="00000500000000000000" pitchFamily="50" charset="0"/>
            </a:endParaRPr>
          </a:p>
          <a:p>
            <a:pPr marL="0" indent="0">
              <a:buNone/>
            </a:pPr>
            <a:endParaRPr lang="en-US" dirty="0">
              <a:latin typeface="OpenDyslexic" panose="00000500000000000000" pitchFamily="50" charset="0"/>
            </a:endParaRPr>
          </a:p>
          <a:p>
            <a:pPr marL="0" indent="0">
              <a:buNone/>
            </a:pPr>
            <a:r>
              <a:rPr lang="en-GB" dirty="0">
                <a:effectLst/>
                <a:latin typeface="OpenDyslexic" panose="00000500000000000000" pitchFamily="50" charset="0"/>
                <a:ea typeface="Times New Roman" panose="02020603050405020304" pitchFamily="18" charset="0"/>
                <a:cs typeface="Times New Roman" panose="02020603050405020304" pitchFamily="18" charset="0"/>
              </a:rPr>
              <a:t>I think that the ________________ will be blown the longest </a:t>
            </a:r>
          </a:p>
          <a:p>
            <a:pPr marL="0" indent="0">
              <a:buNone/>
            </a:pPr>
            <a:r>
              <a:rPr lang="en-GB" dirty="0">
                <a:effectLst/>
                <a:latin typeface="OpenDyslexic" panose="00000500000000000000" pitchFamily="50" charset="0"/>
                <a:ea typeface="Times New Roman" panose="02020603050405020304" pitchFamily="18" charset="0"/>
                <a:cs typeface="Times New Roman" panose="02020603050405020304" pitchFamily="18" charset="0"/>
              </a:rPr>
              <a:t>distance and so </a:t>
            </a:r>
            <a:r>
              <a:rPr lang="en-GB" dirty="0">
                <a:latin typeface="OpenDyslexic" panose="00000500000000000000" pitchFamily="50" charset="0"/>
                <a:ea typeface="Times New Roman" panose="02020603050405020304" pitchFamily="18" charset="0"/>
                <a:cs typeface="Times New Roman" panose="02020603050405020304" pitchFamily="18" charset="0"/>
              </a:rPr>
              <a:t>could travel the </a:t>
            </a:r>
            <a:r>
              <a:rPr lang="en-GB" dirty="0">
                <a:effectLst/>
                <a:latin typeface="OpenDyslexic" panose="00000500000000000000" pitchFamily="50" charset="0"/>
                <a:ea typeface="Times New Roman" panose="02020603050405020304" pitchFamily="18" charset="0"/>
                <a:cs typeface="Times New Roman" panose="02020603050405020304" pitchFamily="18" charset="0"/>
              </a:rPr>
              <a:t>furthest from its parent plant. </a:t>
            </a:r>
          </a:p>
          <a:p>
            <a:pPr marL="0" indent="0">
              <a:buNone/>
            </a:pPr>
            <a:r>
              <a:rPr lang="en-GB" dirty="0">
                <a:effectLst/>
                <a:latin typeface="OpenDyslexic" panose="00000500000000000000" pitchFamily="50" charset="0"/>
                <a:ea typeface="Times New Roman" panose="02020603050405020304" pitchFamily="18" charset="0"/>
                <a:cs typeface="Times New Roman" panose="02020603050405020304" pitchFamily="18" charset="0"/>
              </a:rPr>
              <a:t>This is because ____________________    .</a:t>
            </a:r>
          </a:p>
          <a:p>
            <a:pPr marL="0" indent="0">
              <a:buNone/>
            </a:pPr>
            <a:endParaRPr lang="en-GB" dirty="0">
              <a:latin typeface="OpenDyslexic" panose="00000500000000000000" pitchFamily="50" charset="0"/>
              <a:ea typeface="Times New Roman" panose="02020603050405020304" pitchFamily="18" charset="0"/>
              <a:cs typeface="Times New Roman" panose="02020603050405020304" pitchFamily="18" charset="0"/>
            </a:endParaRPr>
          </a:p>
          <a:p>
            <a:pPr marL="0" indent="0">
              <a:buNone/>
            </a:pPr>
            <a:r>
              <a:rPr lang="en-GB" dirty="0">
                <a:latin typeface="OpenDyslexic" panose="00000500000000000000" pitchFamily="50" charset="0"/>
                <a:ea typeface="Times New Roman" panose="02020603050405020304" pitchFamily="18" charset="0"/>
                <a:cs typeface="Times New Roman" panose="02020603050405020304" pitchFamily="18" charset="0"/>
              </a:rPr>
              <a:t>The __________ </a:t>
            </a:r>
            <a:r>
              <a:rPr lang="en-GB" dirty="0">
                <a:effectLst/>
                <a:latin typeface="OpenDyslexic" panose="00000500000000000000" pitchFamily="50" charset="0"/>
                <a:ea typeface="Times New Roman" panose="02020603050405020304" pitchFamily="18" charset="0"/>
                <a:cs typeface="Times New Roman" panose="02020603050405020304" pitchFamily="18" charset="0"/>
              </a:rPr>
              <a:t>would be closest to the parent plant </a:t>
            </a:r>
          </a:p>
          <a:p>
            <a:pPr marL="0" indent="0">
              <a:buNone/>
            </a:pPr>
            <a:r>
              <a:rPr lang="en-GB" dirty="0">
                <a:effectLst/>
                <a:latin typeface="OpenDyslexic" panose="00000500000000000000" pitchFamily="50" charset="0"/>
                <a:ea typeface="Times New Roman" panose="02020603050405020304" pitchFamily="18" charset="0"/>
                <a:cs typeface="Times New Roman" panose="02020603050405020304" pitchFamily="18" charset="0"/>
              </a:rPr>
              <a:t>because _____________________________          .</a:t>
            </a:r>
            <a:endParaRPr lang="en-US" dirty="0">
              <a:solidFill>
                <a:srgbClr val="00B0F0"/>
              </a:solidFill>
              <a:latin typeface="OpenDyslexic" panose="00000500000000000000" pitchFamily="50" charset="0"/>
            </a:endParaRPr>
          </a:p>
          <a:p>
            <a:pPr marL="0" indent="0">
              <a:buNone/>
            </a:pPr>
            <a:endParaRPr lang="en-US" dirty="0">
              <a:solidFill>
                <a:srgbClr val="00B0F0"/>
              </a:solidFill>
              <a:latin typeface="OpenDyslexic" panose="00000500000000000000" pitchFamily="50" charset="0"/>
            </a:endParaRPr>
          </a:p>
          <a:p>
            <a:pPr marL="0" indent="0" algn="ctr">
              <a:buNone/>
            </a:pPr>
            <a:r>
              <a:rPr lang="en-US" dirty="0">
                <a:solidFill>
                  <a:srgbClr val="00B0F0"/>
                </a:solidFill>
                <a:latin typeface="OpenDyslexic" panose="00000500000000000000" pitchFamily="50" charset="0"/>
              </a:rPr>
              <a:t>Think about the properties and features of the seeds we discussed earlier.</a:t>
            </a:r>
          </a:p>
          <a:p>
            <a:pPr marL="0" indent="0">
              <a:buNone/>
            </a:pPr>
            <a:endParaRPr lang="en-GB" dirty="0">
              <a:latin typeface="OpenDyslexic" panose="00000500000000000000" pitchFamily="50" charset="0"/>
            </a:endParaRPr>
          </a:p>
          <a:p>
            <a:pPr marL="0" indent="0">
              <a:buNone/>
            </a:pPr>
            <a:endParaRPr lang="en-GB" dirty="0"/>
          </a:p>
        </p:txBody>
      </p:sp>
    </p:spTree>
    <p:extLst>
      <p:ext uri="{BB962C8B-B14F-4D97-AF65-F5344CB8AC3E}">
        <p14:creationId xmlns:p14="http://schemas.microsoft.com/office/powerpoint/2010/main" val="7285453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0B2678-9B64-44C6-A05F-0E56467C228F}"/>
              </a:ext>
            </a:extLst>
          </p:cNvPr>
          <p:cNvSpPr>
            <a:spLocks noGrp="1"/>
          </p:cNvSpPr>
          <p:nvPr>
            <p:ph type="title"/>
          </p:nvPr>
        </p:nvSpPr>
        <p:spPr>
          <a:xfrm>
            <a:off x="171635" y="71021"/>
            <a:ext cx="11182165" cy="852257"/>
          </a:xfrm>
        </p:spPr>
        <p:txBody>
          <a:bodyPr/>
          <a:lstStyle/>
          <a:p>
            <a:r>
              <a:rPr lang="en-GB" b="1" dirty="0">
                <a:latin typeface="OpenDyslexic" panose="00000500000000000000" pitchFamily="50" charset="0"/>
              </a:rPr>
              <a:t>Planning:</a:t>
            </a:r>
          </a:p>
        </p:txBody>
      </p:sp>
      <p:sp>
        <p:nvSpPr>
          <p:cNvPr id="3" name="Content Placeholder 2">
            <a:extLst>
              <a:ext uri="{FF2B5EF4-FFF2-40B4-BE49-F238E27FC236}">
                <a16:creationId xmlns:a16="http://schemas.microsoft.com/office/drawing/2014/main" id="{A94446C5-0A63-4B6E-8B95-420B1037D73E}"/>
              </a:ext>
            </a:extLst>
          </p:cNvPr>
          <p:cNvSpPr>
            <a:spLocks noGrp="1"/>
          </p:cNvSpPr>
          <p:nvPr>
            <p:ph idx="1"/>
          </p:nvPr>
        </p:nvSpPr>
        <p:spPr>
          <a:xfrm>
            <a:off x="133164" y="997467"/>
            <a:ext cx="11887200" cy="5860533"/>
          </a:xfrm>
          <a:solidFill>
            <a:srgbClr val="FFFF99"/>
          </a:solidFill>
        </p:spPr>
        <p:txBody>
          <a:bodyPr>
            <a:normAutofit/>
          </a:bodyPr>
          <a:lstStyle/>
          <a:p>
            <a:pPr marL="0" indent="0">
              <a:buNone/>
            </a:pPr>
            <a:r>
              <a:rPr lang="en-US" b="1" dirty="0">
                <a:latin typeface="OpenDyslexic" panose="00000500000000000000" pitchFamily="50" charset="0"/>
              </a:rPr>
              <a:t>Equipment:</a:t>
            </a:r>
            <a:endParaRPr lang="en-GB" dirty="0">
              <a:latin typeface="OpenDyslexic" panose="00000500000000000000" pitchFamily="50" charset="0"/>
            </a:endParaRPr>
          </a:p>
          <a:p>
            <a:r>
              <a:rPr lang="en-GB" dirty="0">
                <a:latin typeface="OpenDyslexic" panose="00000500000000000000" pitchFamily="50" charset="0"/>
              </a:rPr>
              <a:t>Collection of seeds</a:t>
            </a:r>
          </a:p>
          <a:p>
            <a:r>
              <a:rPr lang="en-GB" dirty="0">
                <a:latin typeface="OpenDyslexic" panose="00000500000000000000" pitchFamily="50" charset="0"/>
              </a:rPr>
              <a:t>Cooling fan/hairdryer</a:t>
            </a:r>
          </a:p>
          <a:p>
            <a:r>
              <a:rPr lang="en-GB" dirty="0">
                <a:latin typeface="OpenDyslexic" panose="00000500000000000000" pitchFamily="50" charset="0"/>
              </a:rPr>
              <a:t>Measuring sticks/tapes</a:t>
            </a:r>
            <a:endParaRPr lang="en-US" b="1" dirty="0">
              <a:latin typeface="OpenDyslexic" panose="00000500000000000000" pitchFamily="50" charset="0"/>
            </a:endParaRPr>
          </a:p>
          <a:p>
            <a:pPr marL="0" indent="0">
              <a:buNone/>
            </a:pPr>
            <a:endParaRPr lang="en-US" b="1" dirty="0">
              <a:latin typeface="OpenDyslexic" panose="00000500000000000000" pitchFamily="50" charset="0"/>
            </a:endParaRPr>
          </a:p>
          <a:p>
            <a:pPr marL="0" indent="0">
              <a:buNone/>
            </a:pPr>
            <a:r>
              <a:rPr lang="en-US" b="1" dirty="0">
                <a:latin typeface="OpenDyslexic" panose="00000500000000000000" pitchFamily="50" charset="0"/>
              </a:rPr>
              <a:t>Method: </a:t>
            </a:r>
            <a:endParaRPr lang="en-US" dirty="0">
              <a:solidFill>
                <a:srgbClr val="FF0000"/>
              </a:solidFill>
              <a:latin typeface="OpenDyslexic" panose="00000500000000000000" pitchFamily="50" charset="0"/>
            </a:endParaRPr>
          </a:p>
          <a:p>
            <a:pPr marL="0" indent="0">
              <a:buNone/>
            </a:pPr>
            <a:endParaRPr lang="en-GB" dirty="0"/>
          </a:p>
        </p:txBody>
      </p:sp>
      <p:sp>
        <p:nvSpPr>
          <p:cNvPr id="4" name="Thought Bubble: Cloud 3">
            <a:extLst>
              <a:ext uri="{FF2B5EF4-FFF2-40B4-BE49-F238E27FC236}">
                <a16:creationId xmlns:a16="http://schemas.microsoft.com/office/drawing/2014/main" id="{C87A8D77-32C9-D687-506D-11E38E6A71D5}"/>
              </a:ext>
            </a:extLst>
          </p:cNvPr>
          <p:cNvSpPr/>
          <p:nvPr/>
        </p:nvSpPr>
        <p:spPr>
          <a:xfrm>
            <a:off x="5330455" y="997467"/>
            <a:ext cx="6333461" cy="4742121"/>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latin typeface="OpenDyslexic" panose="00000500000000000000" pitchFamily="50" charset="0"/>
              </a:rPr>
              <a:t>   Discuss the equipment and method in your groups and be ready to share your ideas.  You don’t need to write these in your book.</a:t>
            </a:r>
            <a:endParaRPr lang="en-GB" sz="2800" dirty="0">
              <a:latin typeface="OpenDyslexic" panose="00000500000000000000" pitchFamily="50" charset="0"/>
            </a:endParaRPr>
          </a:p>
        </p:txBody>
      </p:sp>
    </p:spTree>
    <p:extLst>
      <p:ext uri="{BB962C8B-B14F-4D97-AF65-F5344CB8AC3E}">
        <p14:creationId xmlns:p14="http://schemas.microsoft.com/office/powerpoint/2010/main" val="1014352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117AFA-C96B-4BFA-AF62-2F87B34BA8D7}"/>
              </a:ext>
            </a:extLst>
          </p:cNvPr>
          <p:cNvSpPr>
            <a:spLocks noGrp="1"/>
          </p:cNvSpPr>
          <p:nvPr>
            <p:ph type="title"/>
          </p:nvPr>
        </p:nvSpPr>
        <p:spPr>
          <a:xfrm>
            <a:off x="79899" y="365125"/>
            <a:ext cx="11273901" cy="717951"/>
          </a:xfrm>
        </p:spPr>
        <p:txBody>
          <a:bodyPr/>
          <a:lstStyle/>
          <a:p>
            <a:r>
              <a:rPr lang="en-GB" b="1" dirty="0"/>
              <a:t>Results:</a:t>
            </a:r>
          </a:p>
        </p:txBody>
      </p:sp>
      <p:pic>
        <p:nvPicPr>
          <p:cNvPr id="14" name="Picture 13">
            <a:extLst>
              <a:ext uri="{FF2B5EF4-FFF2-40B4-BE49-F238E27FC236}">
                <a16:creationId xmlns:a16="http://schemas.microsoft.com/office/drawing/2014/main" id="{F82906AC-5BF9-5DE6-61C6-504F298F15C2}"/>
              </a:ext>
            </a:extLst>
          </p:cNvPr>
          <p:cNvPicPr>
            <a:picLocks noChangeAspect="1"/>
          </p:cNvPicPr>
          <p:nvPr/>
        </p:nvPicPr>
        <p:blipFill>
          <a:blip r:embed="rId132"/>
          <a:stretch>
            <a:fillRect/>
          </a:stretch>
        </p:blipFill>
        <p:spPr>
          <a:xfrm>
            <a:off x="712461" y="998015"/>
            <a:ext cx="6501654" cy="2808560"/>
          </a:xfrm>
          <a:prstGeom prst="rect">
            <a:avLst/>
          </a:prstGeom>
        </p:spPr>
      </p:pic>
      <p:sp>
        <p:nvSpPr>
          <p:cNvPr id="15" name="Thought Bubble: Cloud 14">
            <a:extLst>
              <a:ext uri="{FF2B5EF4-FFF2-40B4-BE49-F238E27FC236}">
                <a16:creationId xmlns:a16="http://schemas.microsoft.com/office/drawing/2014/main" id="{60741B21-F228-E1F5-DDDC-62CB8B5C6108}"/>
              </a:ext>
            </a:extLst>
          </p:cNvPr>
          <p:cNvSpPr/>
          <p:nvPr/>
        </p:nvSpPr>
        <p:spPr>
          <a:xfrm>
            <a:off x="8548576" y="724099"/>
            <a:ext cx="3444949" cy="4932421"/>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latin typeface="OpenDyslexic" panose="00000500000000000000" pitchFamily="50" charset="0"/>
              </a:rPr>
              <a:t>How could you present your results in a different way?</a:t>
            </a:r>
            <a:endParaRPr lang="en-GB" sz="2800" dirty="0">
              <a:latin typeface="OpenDyslexic" panose="00000500000000000000" pitchFamily="50" charset="0"/>
            </a:endParaRPr>
          </a:p>
        </p:txBody>
      </p:sp>
      <p:pic>
        <p:nvPicPr>
          <p:cNvPr id="5" name="Picture 4">
            <a:extLst>
              <a:ext uri="{FF2B5EF4-FFF2-40B4-BE49-F238E27FC236}">
                <a16:creationId xmlns:a16="http://schemas.microsoft.com/office/drawing/2014/main" id="{752DEFE0-6BB2-49A2-1EA1-36C03657B889}"/>
              </a:ext>
            </a:extLst>
          </p:cNvPr>
          <p:cNvPicPr>
            <a:picLocks noChangeAspect="1"/>
          </p:cNvPicPr>
          <p:nvPr/>
        </p:nvPicPr>
        <p:blipFill>
          <a:blip r:embed="rId133"/>
          <a:stretch>
            <a:fillRect/>
          </a:stretch>
        </p:blipFill>
        <p:spPr>
          <a:xfrm>
            <a:off x="712461" y="3931749"/>
            <a:ext cx="6501654" cy="2936016"/>
          </a:xfrm>
          <a:prstGeom prst="rect">
            <a:avLst/>
          </a:prstGeom>
        </p:spPr>
      </p:pic>
      <p:grpSp>
        <p:nvGrpSpPr>
          <p:cNvPr id="55" name="SMARTInkShape-Group5">
            <a:extLst>
              <a:ext uri="{FF2B5EF4-FFF2-40B4-BE49-F238E27FC236}">
                <a16:creationId xmlns:a16="http://schemas.microsoft.com/office/drawing/2014/main" id="{89D24AD3-6A79-3E3A-7F9C-0B4661BF023A}"/>
              </a:ext>
            </a:extLst>
          </p:cNvPr>
          <p:cNvGrpSpPr/>
          <p:nvPr/>
        </p:nvGrpSpPr>
        <p:grpSpPr>
          <a:xfrm>
            <a:off x="3168936" y="5073650"/>
            <a:ext cx="666462" cy="565151"/>
            <a:chOff x="3168936" y="5073650"/>
            <a:chExt cx="666462" cy="565151"/>
          </a:xfrm>
        </p:grpSpPr>
        <p:sp>
          <p:nvSpPr>
            <p:cNvPr id="50" name="SMARTInkShape-42">
              <a:extLst>
                <a:ext uri="{FF2B5EF4-FFF2-40B4-BE49-F238E27FC236}">
                  <a16:creationId xmlns:a16="http://schemas.microsoft.com/office/drawing/2014/main" id="{5EECC2AE-E330-10DA-5FF0-F6C075ABABB0}"/>
                </a:ext>
              </a:extLst>
            </p:cNvPr>
            <p:cNvSpPr/>
            <p:nvPr>
              <p:custDataLst>
                <p:tags r:id="rId126"/>
              </p:custDataLst>
            </p:nvPr>
          </p:nvSpPr>
          <p:spPr>
            <a:xfrm>
              <a:off x="3663950" y="5480076"/>
              <a:ext cx="171448" cy="158725"/>
            </a:xfrm>
            <a:custGeom>
              <a:avLst/>
              <a:gdLst/>
              <a:ahLst/>
              <a:cxnLst/>
              <a:rect l="0" t="0" r="0" b="0"/>
              <a:pathLst>
                <a:path w="171448" h="158725">
                  <a:moveTo>
                    <a:pt x="0" y="50774"/>
                  </a:moveTo>
                  <a:lnTo>
                    <a:pt x="0" y="50774"/>
                  </a:lnTo>
                  <a:lnTo>
                    <a:pt x="705" y="66675"/>
                  </a:lnTo>
                  <a:lnTo>
                    <a:pt x="5761" y="90380"/>
                  </a:lnTo>
                  <a:lnTo>
                    <a:pt x="6350" y="114274"/>
                  </a:lnTo>
                  <a:lnTo>
                    <a:pt x="6350" y="105435"/>
                  </a:lnTo>
                  <a:lnTo>
                    <a:pt x="8232" y="101409"/>
                  </a:lnTo>
                  <a:lnTo>
                    <a:pt x="9721" y="99347"/>
                  </a:lnTo>
                  <a:lnTo>
                    <a:pt x="15809" y="81280"/>
                  </a:lnTo>
                  <a:lnTo>
                    <a:pt x="22774" y="71408"/>
                  </a:lnTo>
                  <a:lnTo>
                    <a:pt x="28425" y="52542"/>
                  </a:lnTo>
                  <a:lnTo>
                    <a:pt x="36163" y="40958"/>
                  </a:lnTo>
                  <a:lnTo>
                    <a:pt x="46590" y="26337"/>
                  </a:lnTo>
                  <a:lnTo>
                    <a:pt x="53801" y="10828"/>
                  </a:lnTo>
                  <a:lnTo>
                    <a:pt x="57543" y="8325"/>
                  </a:lnTo>
                  <a:lnTo>
                    <a:pt x="59529" y="7658"/>
                  </a:lnTo>
                  <a:lnTo>
                    <a:pt x="60852" y="6508"/>
                  </a:lnTo>
                  <a:lnTo>
                    <a:pt x="62323" y="3348"/>
                  </a:lnTo>
                  <a:lnTo>
                    <a:pt x="63421" y="2223"/>
                  </a:lnTo>
                  <a:lnTo>
                    <a:pt x="66522" y="974"/>
                  </a:lnTo>
                  <a:lnTo>
                    <a:pt x="81319" y="0"/>
                  </a:lnTo>
                  <a:lnTo>
                    <a:pt x="87376" y="4343"/>
                  </a:lnTo>
                  <a:lnTo>
                    <a:pt x="91280" y="5444"/>
                  </a:lnTo>
                  <a:lnTo>
                    <a:pt x="92603" y="6443"/>
                  </a:lnTo>
                  <a:lnTo>
                    <a:pt x="99382" y="17104"/>
                  </a:lnTo>
                  <a:lnTo>
                    <a:pt x="100614" y="21228"/>
                  </a:lnTo>
                  <a:lnTo>
                    <a:pt x="101599" y="68300"/>
                  </a:lnTo>
                  <a:lnTo>
                    <a:pt x="101600" y="81340"/>
                  </a:lnTo>
                  <a:lnTo>
                    <a:pt x="95257" y="88866"/>
                  </a:lnTo>
                  <a:lnTo>
                    <a:pt x="95252" y="85501"/>
                  </a:lnTo>
                  <a:lnTo>
                    <a:pt x="95957" y="84508"/>
                  </a:lnTo>
                  <a:lnTo>
                    <a:pt x="97132" y="83847"/>
                  </a:lnTo>
                  <a:lnTo>
                    <a:pt x="98621" y="83406"/>
                  </a:lnTo>
                  <a:lnTo>
                    <a:pt x="99614" y="82407"/>
                  </a:lnTo>
                  <a:lnTo>
                    <a:pt x="123036" y="36861"/>
                  </a:lnTo>
                  <a:lnTo>
                    <a:pt x="127119" y="34007"/>
                  </a:lnTo>
                  <a:lnTo>
                    <a:pt x="129196" y="33246"/>
                  </a:lnTo>
                  <a:lnTo>
                    <a:pt x="133385" y="28637"/>
                  </a:lnTo>
                  <a:lnTo>
                    <a:pt x="137599" y="23297"/>
                  </a:lnTo>
                  <a:lnTo>
                    <a:pt x="143232" y="19584"/>
                  </a:lnTo>
                  <a:lnTo>
                    <a:pt x="144798" y="16216"/>
                  </a:lnTo>
                  <a:lnTo>
                    <a:pt x="145921" y="15035"/>
                  </a:lnTo>
                  <a:lnTo>
                    <a:pt x="151407" y="12985"/>
                  </a:lnTo>
                  <a:lnTo>
                    <a:pt x="155477" y="12766"/>
                  </a:lnTo>
                  <a:lnTo>
                    <a:pt x="159177" y="14596"/>
                  </a:lnTo>
                  <a:lnTo>
                    <a:pt x="161151" y="16071"/>
                  </a:lnTo>
                  <a:lnTo>
                    <a:pt x="163345" y="19593"/>
                  </a:lnTo>
                  <a:lnTo>
                    <a:pt x="165026" y="23510"/>
                  </a:lnTo>
                  <a:lnTo>
                    <a:pt x="169232" y="29682"/>
                  </a:lnTo>
                  <a:lnTo>
                    <a:pt x="170793" y="36685"/>
                  </a:lnTo>
                  <a:lnTo>
                    <a:pt x="171447" y="83863"/>
                  </a:lnTo>
                  <a:lnTo>
                    <a:pt x="170744" y="112080"/>
                  </a:lnTo>
                  <a:lnTo>
                    <a:pt x="165688" y="130551"/>
                  </a:lnTo>
                  <a:lnTo>
                    <a:pt x="165107" y="154484"/>
                  </a:lnTo>
                  <a:lnTo>
                    <a:pt x="164398" y="155895"/>
                  </a:lnTo>
                  <a:lnTo>
                    <a:pt x="163221" y="156838"/>
                  </a:lnTo>
                  <a:lnTo>
                    <a:pt x="158750" y="158724"/>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51" name="SMARTInkShape-43">
              <a:extLst>
                <a:ext uri="{FF2B5EF4-FFF2-40B4-BE49-F238E27FC236}">
                  <a16:creationId xmlns:a16="http://schemas.microsoft.com/office/drawing/2014/main" id="{58E3919E-428E-0E4D-9CB5-3C34765A03E4}"/>
                </a:ext>
              </a:extLst>
            </p:cNvPr>
            <p:cNvSpPr/>
            <p:nvPr>
              <p:custDataLst>
                <p:tags r:id="rId127"/>
              </p:custDataLst>
            </p:nvPr>
          </p:nvSpPr>
          <p:spPr>
            <a:xfrm>
              <a:off x="3537031" y="5473700"/>
              <a:ext cx="101520" cy="145074"/>
            </a:xfrm>
            <a:custGeom>
              <a:avLst/>
              <a:gdLst/>
              <a:ahLst/>
              <a:cxnLst/>
              <a:rect l="0" t="0" r="0" b="0"/>
              <a:pathLst>
                <a:path w="101520" h="145074">
                  <a:moveTo>
                    <a:pt x="101519" y="0"/>
                  </a:moveTo>
                  <a:lnTo>
                    <a:pt x="101519" y="0"/>
                  </a:lnTo>
                  <a:lnTo>
                    <a:pt x="80814" y="10984"/>
                  </a:lnTo>
                  <a:lnTo>
                    <a:pt x="73973" y="12643"/>
                  </a:lnTo>
                  <a:lnTo>
                    <a:pt x="63831" y="19457"/>
                  </a:lnTo>
                  <a:lnTo>
                    <a:pt x="33965" y="43043"/>
                  </a:lnTo>
                  <a:lnTo>
                    <a:pt x="9092" y="74737"/>
                  </a:lnTo>
                  <a:lnTo>
                    <a:pt x="4553" y="94855"/>
                  </a:lnTo>
                  <a:lnTo>
                    <a:pt x="1979" y="99308"/>
                  </a:lnTo>
                  <a:lnTo>
                    <a:pt x="326" y="107916"/>
                  </a:lnTo>
                  <a:lnTo>
                    <a:pt x="0" y="116410"/>
                  </a:lnTo>
                  <a:lnTo>
                    <a:pt x="5393" y="131213"/>
                  </a:lnTo>
                  <a:lnTo>
                    <a:pt x="9380" y="136088"/>
                  </a:lnTo>
                  <a:lnTo>
                    <a:pt x="13061" y="138095"/>
                  </a:lnTo>
                  <a:lnTo>
                    <a:pt x="17049" y="139692"/>
                  </a:lnTo>
                  <a:lnTo>
                    <a:pt x="23261" y="143852"/>
                  </a:lnTo>
                  <a:lnTo>
                    <a:pt x="27462" y="145073"/>
                  </a:lnTo>
                  <a:lnTo>
                    <a:pt x="29570" y="144693"/>
                  </a:lnTo>
                  <a:lnTo>
                    <a:pt x="36613" y="141493"/>
                  </a:lnTo>
                  <a:lnTo>
                    <a:pt x="46618" y="139525"/>
                  </a:lnTo>
                  <a:lnTo>
                    <a:pt x="54364" y="134788"/>
                  </a:lnTo>
                  <a:lnTo>
                    <a:pt x="65458" y="124794"/>
                  </a:lnTo>
                  <a:lnTo>
                    <a:pt x="67853" y="120610"/>
                  </a:lnTo>
                  <a:lnTo>
                    <a:pt x="69623" y="116399"/>
                  </a:lnTo>
                  <a:lnTo>
                    <a:pt x="82469" y="10160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52" name="SMARTInkShape-44">
              <a:extLst>
                <a:ext uri="{FF2B5EF4-FFF2-40B4-BE49-F238E27FC236}">
                  <a16:creationId xmlns:a16="http://schemas.microsoft.com/office/drawing/2014/main" id="{88449C5B-EB93-5A09-BC88-4B0E3DEF85DE}"/>
                </a:ext>
              </a:extLst>
            </p:cNvPr>
            <p:cNvSpPr/>
            <p:nvPr>
              <p:custDataLst>
                <p:tags r:id="rId128"/>
              </p:custDataLst>
            </p:nvPr>
          </p:nvSpPr>
          <p:spPr>
            <a:xfrm>
              <a:off x="3371930" y="5378450"/>
              <a:ext cx="133271" cy="228522"/>
            </a:xfrm>
            <a:custGeom>
              <a:avLst/>
              <a:gdLst/>
              <a:ahLst/>
              <a:cxnLst/>
              <a:rect l="0" t="0" r="0" b="0"/>
              <a:pathLst>
                <a:path w="133271" h="228522">
                  <a:moveTo>
                    <a:pt x="133270" y="0"/>
                  </a:moveTo>
                  <a:lnTo>
                    <a:pt x="133270" y="0"/>
                  </a:lnTo>
                  <a:lnTo>
                    <a:pt x="118523" y="12865"/>
                  </a:lnTo>
                  <a:lnTo>
                    <a:pt x="87660" y="33870"/>
                  </a:lnTo>
                  <a:lnTo>
                    <a:pt x="74365" y="49477"/>
                  </a:lnTo>
                  <a:lnTo>
                    <a:pt x="55222" y="65539"/>
                  </a:lnTo>
                  <a:lnTo>
                    <a:pt x="23204" y="112532"/>
                  </a:lnTo>
                  <a:lnTo>
                    <a:pt x="9092" y="136075"/>
                  </a:lnTo>
                  <a:lnTo>
                    <a:pt x="101" y="182544"/>
                  </a:lnTo>
                  <a:lnTo>
                    <a:pt x="0" y="189550"/>
                  </a:lnTo>
                  <a:lnTo>
                    <a:pt x="1837" y="195488"/>
                  </a:lnTo>
                  <a:lnTo>
                    <a:pt x="4300" y="200478"/>
                  </a:lnTo>
                  <a:lnTo>
                    <a:pt x="6010" y="208216"/>
                  </a:lnTo>
                  <a:lnTo>
                    <a:pt x="15723" y="218975"/>
                  </a:lnTo>
                  <a:lnTo>
                    <a:pt x="19408" y="220795"/>
                  </a:lnTo>
                  <a:lnTo>
                    <a:pt x="29610" y="222764"/>
                  </a:lnTo>
                  <a:lnTo>
                    <a:pt x="38031" y="227238"/>
                  </a:lnTo>
                  <a:lnTo>
                    <a:pt x="52837" y="228521"/>
                  </a:lnTo>
                  <a:lnTo>
                    <a:pt x="54248" y="227842"/>
                  </a:lnTo>
                  <a:lnTo>
                    <a:pt x="55189" y="226683"/>
                  </a:lnTo>
                  <a:lnTo>
                    <a:pt x="55816" y="225205"/>
                  </a:lnTo>
                  <a:lnTo>
                    <a:pt x="56939" y="224220"/>
                  </a:lnTo>
                  <a:lnTo>
                    <a:pt x="63812" y="220757"/>
                  </a:lnTo>
                  <a:lnTo>
                    <a:pt x="67827" y="218059"/>
                  </a:lnTo>
                  <a:lnTo>
                    <a:pt x="71964" y="216860"/>
                  </a:lnTo>
                  <a:lnTo>
                    <a:pt x="73349" y="215834"/>
                  </a:lnTo>
                  <a:lnTo>
                    <a:pt x="74272" y="214445"/>
                  </a:lnTo>
                  <a:lnTo>
                    <a:pt x="76005" y="211020"/>
                  </a:lnTo>
                  <a:lnTo>
                    <a:pt x="86638" y="198361"/>
                  </a:lnTo>
                  <a:lnTo>
                    <a:pt x="88173" y="192437"/>
                  </a:lnTo>
                  <a:lnTo>
                    <a:pt x="88812" y="174799"/>
                  </a:lnTo>
                  <a:lnTo>
                    <a:pt x="88109" y="173682"/>
                  </a:lnTo>
                  <a:lnTo>
                    <a:pt x="86935" y="172938"/>
                  </a:lnTo>
                  <a:lnTo>
                    <a:pt x="85446" y="172442"/>
                  </a:lnTo>
                  <a:lnTo>
                    <a:pt x="84454" y="171405"/>
                  </a:lnTo>
                  <a:lnTo>
                    <a:pt x="81938" y="165041"/>
                  </a:lnTo>
                  <a:lnTo>
                    <a:pt x="79176" y="162016"/>
                  </a:lnTo>
                  <a:lnTo>
                    <a:pt x="75597" y="160201"/>
                  </a:lnTo>
                  <a:lnTo>
                    <a:pt x="73655" y="159719"/>
                  </a:lnTo>
                  <a:lnTo>
                    <a:pt x="63530" y="153045"/>
                  </a:lnTo>
                  <a:lnTo>
                    <a:pt x="48319" y="152407"/>
                  </a:lnTo>
                  <a:lnTo>
                    <a:pt x="44244" y="154284"/>
                  </a:lnTo>
                  <a:lnTo>
                    <a:pt x="40080" y="156766"/>
                  </a:lnTo>
                  <a:lnTo>
                    <a:pt x="35878" y="157868"/>
                  </a:lnTo>
                  <a:lnTo>
                    <a:pt x="34476" y="158868"/>
                  </a:lnTo>
                  <a:lnTo>
                    <a:pt x="33540" y="160239"/>
                  </a:lnTo>
                  <a:lnTo>
                    <a:pt x="32917" y="161860"/>
                  </a:lnTo>
                  <a:lnTo>
                    <a:pt x="31796" y="162940"/>
                  </a:lnTo>
                  <a:lnTo>
                    <a:pt x="24927" y="166555"/>
                  </a:lnTo>
                  <a:lnTo>
                    <a:pt x="22941" y="168186"/>
                  </a:lnTo>
                  <a:lnTo>
                    <a:pt x="20735" y="171881"/>
                  </a:lnTo>
                  <a:lnTo>
                    <a:pt x="19049" y="175875"/>
                  </a:lnTo>
                  <a:lnTo>
                    <a:pt x="14838" y="182090"/>
                  </a:lnTo>
                  <a:lnTo>
                    <a:pt x="13277" y="188400"/>
                  </a:lnTo>
                  <a:lnTo>
                    <a:pt x="12620" y="19685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53" name="SMARTInkShape-45">
              <a:extLst>
                <a:ext uri="{FF2B5EF4-FFF2-40B4-BE49-F238E27FC236}">
                  <a16:creationId xmlns:a16="http://schemas.microsoft.com/office/drawing/2014/main" id="{87F42E30-47F1-501C-E7D3-84DD3617A146}"/>
                </a:ext>
              </a:extLst>
            </p:cNvPr>
            <p:cNvSpPr/>
            <p:nvPr>
              <p:custDataLst>
                <p:tags r:id="rId129"/>
              </p:custDataLst>
            </p:nvPr>
          </p:nvSpPr>
          <p:spPr>
            <a:xfrm>
              <a:off x="3175009" y="5346700"/>
              <a:ext cx="158742" cy="273050"/>
            </a:xfrm>
            <a:custGeom>
              <a:avLst/>
              <a:gdLst/>
              <a:ahLst/>
              <a:cxnLst/>
              <a:rect l="0" t="0" r="0" b="0"/>
              <a:pathLst>
                <a:path w="158742" h="273050">
                  <a:moveTo>
                    <a:pt x="158741" y="0"/>
                  </a:moveTo>
                  <a:lnTo>
                    <a:pt x="158741" y="0"/>
                  </a:lnTo>
                  <a:lnTo>
                    <a:pt x="127368" y="33253"/>
                  </a:lnTo>
                  <a:lnTo>
                    <a:pt x="112196" y="52633"/>
                  </a:lnTo>
                  <a:lnTo>
                    <a:pt x="101594" y="65344"/>
                  </a:lnTo>
                  <a:lnTo>
                    <a:pt x="93125" y="77426"/>
                  </a:lnTo>
                  <a:lnTo>
                    <a:pt x="77515" y="90663"/>
                  </a:lnTo>
                  <a:lnTo>
                    <a:pt x="45857" y="136113"/>
                  </a:lnTo>
                  <a:lnTo>
                    <a:pt x="28802" y="156559"/>
                  </a:lnTo>
                  <a:lnTo>
                    <a:pt x="24183" y="169972"/>
                  </a:lnTo>
                  <a:lnTo>
                    <a:pt x="16686" y="182995"/>
                  </a:lnTo>
                  <a:lnTo>
                    <a:pt x="11335" y="201445"/>
                  </a:lnTo>
                  <a:lnTo>
                    <a:pt x="2634" y="217917"/>
                  </a:lnTo>
                  <a:lnTo>
                    <a:pt x="339" y="230425"/>
                  </a:lnTo>
                  <a:lnTo>
                    <a:pt x="0" y="253130"/>
                  </a:lnTo>
                  <a:lnTo>
                    <a:pt x="702" y="255536"/>
                  </a:lnTo>
                  <a:lnTo>
                    <a:pt x="1877" y="257141"/>
                  </a:lnTo>
                  <a:lnTo>
                    <a:pt x="3364" y="258211"/>
                  </a:lnTo>
                  <a:lnTo>
                    <a:pt x="4356" y="259629"/>
                  </a:lnTo>
                  <a:lnTo>
                    <a:pt x="5459" y="263087"/>
                  </a:lnTo>
                  <a:lnTo>
                    <a:pt x="6458" y="264291"/>
                  </a:lnTo>
                  <a:lnTo>
                    <a:pt x="19172" y="271585"/>
                  </a:lnTo>
                  <a:lnTo>
                    <a:pt x="38094" y="273012"/>
                  </a:lnTo>
                  <a:lnTo>
                    <a:pt x="59258" y="273049"/>
                  </a:lnTo>
                  <a:lnTo>
                    <a:pt x="63491" y="271169"/>
                  </a:lnTo>
                  <a:lnTo>
                    <a:pt x="67724" y="268686"/>
                  </a:lnTo>
                  <a:lnTo>
                    <a:pt x="74074" y="266583"/>
                  </a:lnTo>
                  <a:lnTo>
                    <a:pt x="97358" y="245507"/>
                  </a:lnTo>
                  <a:lnTo>
                    <a:pt x="99709" y="241288"/>
                  </a:lnTo>
                  <a:lnTo>
                    <a:pt x="101219" y="236201"/>
                  </a:lnTo>
                  <a:lnTo>
                    <a:pt x="105881" y="230127"/>
                  </a:lnTo>
                  <a:lnTo>
                    <a:pt x="107331" y="224192"/>
                  </a:lnTo>
                  <a:lnTo>
                    <a:pt x="107860" y="213761"/>
                  </a:lnTo>
                  <a:lnTo>
                    <a:pt x="106024" y="209540"/>
                  </a:lnTo>
                  <a:lnTo>
                    <a:pt x="102467" y="204451"/>
                  </a:lnTo>
                  <a:lnTo>
                    <a:pt x="101850" y="200200"/>
                  </a:lnTo>
                  <a:lnTo>
                    <a:pt x="101058" y="199084"/>
                  </a:lnTo>
                  <a:lnTo>
                    <a:pt x="99825" y="198339"/>
                  </a:lnTo>
                  <a:lnTo>
                    <a:pt x="98297" y="197842"/>
                  </a:lnTo>
                  <a:lnTo>
                    <a:pt x="97278" y="196805"/>
                  </a:lnTo>
                  <a:lnTo>
                    <a:pt x="96146" y="193773"/>
                  </a:lnTo>
                  <a:lnTo>
                    <a:pt x="95139" y="192682"/>
                  </a:lnTo>
                  <a:lnTo>
                    <a:pt x="92138" y="191469"/>
                  </a:lnTo>
                  <a:lnTo>
                    <a:pt x="80338" y="190585"/>
                  </a:lnTo>
                  <a:lnTo>
                    <a:pt x="76152" y="192419"/>
                  </a:lnTo>
                  <a:lnTo>
                    <a:pt x="71941" y="194881"/>
                  </a:lnTo>
                  <a:lnTo>
                    <a:pt x="67716" y="195974"/>
                  </a:lnTo>
                  <a:lnTo>
                    <a:pt x="66308" y="196972"/>
                  </a:lnTo>
                  <a:lnTo>
                    <a:pt x="65369" y="198343"/>
                  </a:lnTo>
                  <a:lnTo>
                    <a:pt x="64743" y="199961"/>
                  </a:lnTo>
                  <a:lnTo>
                    <a:pt x="63620" y="201041"/>
                  </a:lnTo>
                  <a:lnTo>
                    <a:pt x="56748" y="204655"/>
                  </a:lnTo>
                  <a:lnTo>
                    <a:pt x="46506" y="213269"/>
                  </a:lnTo>
                  <a:lnTo>
                    <a:pt x="38081" y="217262"/>
                  </a:lnTo>
                  <a:lnTo>
                    <a:pt x="20295" y="233719"/>
                  </a:lnTo>
                  <a:lnTo>
                    <a:pt x="17717" y="234404"/>
                  </a:lnTo>
                  <a:lnTo>
                    <a:pt x="12691" y="23495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54" name="SMARTInkShape-46">
              <a:extLst>
                <a:ext uri="{FF2B5EF4-FFF2-40B4-BE49-F238E27FC236}">
                  <a16:creationId xmlns:a16="http://schemas.microsoft.com/office/drawing/2014/main" id="{37F4F0B4-04C9-0663-485B-A20690D91D68}"/>
                </a:ext>
              </a:extLst>
            </p:cNvPr>
            <p:cNvSpPr/>
            <p:nvPr>
              <p:custDataLst>
                <p:tags r:id="rId130"/>
              </p:custDataLst>
            </p:nvPr>
          </p:nvSpPr>
          <p:spPr>
            <a:xfrm>
              <a:off x="3168936" y="5073650"/>
              <a:ext cx="164815" cy="247363"/>
            </a:xfrm>
            <a:custGeom>
              <a:avLst/>
              <a:gdLst/>
              <a:ahLst/>
              <a:cxnLst/>
              <a:rect l="0" t="0" r="0" b="0"/>
              <a:pathLst>
                <a:path w="164815" h="247363">
                  <a:moveTo>
                    <a:pt x="164814" y="0"/>
                  </a:moveTo>
                  <a:lnTo>
                    <a:pt x="164814" y="0"/>
                  </a:lnTo>
                  <a:lnTo>
                    <a:pt x="161443" y="0"/>
                  </a:lnTo>
                  <a:lnTo>
                    <a:pt x="142046" y="6467"/>
                  </a:lnTo>
                  <a:lnTo>
                    <a:pt x="124512" y="16424"/>
                  </a:lnTo>
                  <a:lnTo>
                    <a:pt x="119150" y="17883"/>
                  </a:lnTo>
                  <a:lnTo>
                    <a:pt x="117438" y="18978"/>
                  </a:lnTo>
                  <a:lnTo>
                    <a:pt x="116296" y="20413"/>
                  </a:lnTo>
                  <a:lnTo>
                    <a:pt x="114323" y="23889"/>
                  </a:lnTo>
                  <a:lnTo>
                    <a:pt x="111094" y="27786"/>
                  </a:lnTo>
                  <a:lnTo>
                    <a:pt x="86737" y="46574"/>
                  </a:lnTo>
                  <a:lnTo>
                    <a:pt x="46869" y="93235"/>
                  </a:lnTo>
                  <a:lnTo>
                    <a:pt x="23004" y="126054"/>
                  </a:lnTo>
                  <a:lnTo>
                    <a:pt x="7034" y="173275"/>
                  </a:lnTo>
                  <a:lnTo>
                    <a:pt x="360" y="194128"/>
                  </a:lnTo>
                  <a:lnTo>
                    <a:pt x="0" y="198697"/>
                  </a:lnTo>
                  <a:lnTo>
                    <a:pt x="1723" y="203081"/>
                  </a:lnTo>
                  <a:lnTo>
                    <a:pt x="4135" y="207380"/>
                  </a:lnTo>
                  <a:lnTo>
                    <a:pt x="11456" y="229832"/>
                  </a:lnTo>
                  <a:lnTo>
                    <a:pt x="12481" y="231538"/>
                  </a:lnTo>
                  <a:lnTo>
                    <a:pt x="13870" y="232675"/>
                  </a:lnTo>
                  <a:lnTo>
                    <a:pt x="15501" y="233433"/>
                  </a:lnTo>
                  <a:lnTo>
                    <a:pt x="16589" y="234645"/>
                  </a:lnTo>
                  <a:lnTo>
                    <a:pt x="17797" y="237872"/>
                  </a:lnTo>
                  <a:lnTo>
                    <a:pt x="18825" y="239014"/>
                  </a:lnTo>
                  <a:lnTo>
                    <a:pt x="31592" y="246192"/>
                  </a:lnTo>
                  <a:lnTo>
                    <a:pt x="39956" y="247362"/>
                  </a:lnTo>
                  <a:lnTo>
                    <a:pt x="44175" y="245640"/>
                  </a:lnTo>
                  <a:lnTo>
                    <a:pt x="48403" y="243229"/>
                  </a:lnTo>
                  <a:lnTo>
                    <a:pt x="55454" y="241871"/>
                  </a:lnTo>
                  <a:lnTo>
                    <a:pt x="62352" y="241553"/>
                  </a:lnTo>
                  <a:lnTo>
                    <a:pt x="64756" y="240762"/>
                  </a:lnTo>
                  <a:lnTo>
                    <a:pt x="66359" y="239531"/>
                  </a:lnTo>
                  <a:lnTo>
                    <a:pt x="67427" y="238004"/>
                  </a:lnTo>
                  <a:lnTo>
                    <a:pt x="77870" y="230483"/>
                  </a:lnTo>
                  <a:lnTo>
                    <a:pt x="99092" y="204727"/>
                  </a:lnTo>
                  <a:lnTo>
                    <a:pt x="100656" y="198792"/>
                  </a:lnTo>
                  <a:lnTo>
                    <a:pt x="101306" y="181149"/>
                  </a:lnTo>
                  <a:lnTo>
                    <a:pt x="100603" y="180032"/>
                  </a:lnTo>
                  <a:lnTo>
                    <a:pt x="99429" y="179288"/>
                  </a:lnTo>
                  <a:lnTo>
                    <a:pt x="97940" y="178792"/>
                  </a:lnTo>
                  <a:lnTo>
                    <a:pt x="88449" y="172905"/>
                  </a:lnTo>
                  <a:lnTo>
                    <a:pt x="75518" y="171488"/>
                  </a:lnTo>
                  <a:lnTo>
                    <a:pt x="73532" y="171476"/>
                  </a:lnTo>
                  <a:lnTo>
                    <a:pt x="69447" y="173343"/>
                  </a:lnTo>
                  <a:lnTo>
                    <a:pt x="67369" y="174828"/>
                  </a:lnTo>
                  <a:lnTo>
                    <a:pt x="51828" y="179290"/>
                  </a:lnTo>
                  <a:lnTo>
                    <a:pt x="46864" y="181990"/>
                  </a:lnTo>
                  <a:lnTo>
                    <a:pt x="40104" y="184215"/>
                  </a:lnTo>
                  <a:lnTo>
                    <a:pt x="35774" y="187237"/>
                  </a:lnTo>
                  <a:lnTo>
                    <a:pt x="33380" y="190931"/>
                  </a:lnTo>
                  <a:lnTo>
                    <a:pt x="31610" y="194925"/>
                  </a:lnTo>
                  <a:lnTo>
                    <a:pt x="28471" y="199053"/>
                  </a:lnTo>
                  <a:lnTo>
                    <a:pt x="24725" y="201356"/>
                  </a:lnTo>
                  <a:lnTo>
                    <a:pt x="22738" y="201971"/>
                  </a:lnTo>
                  <a:lnTo>
                    <a:pt x="21413" y="203086"/>
                  </a:lnTo>
                  <a:lnTo>
                    <a:pt x="18764" y="20955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grpSp>
        <p:nvGrpSpPr>
          <p:cNvPr id="61" name="SMARTInkShape-Group6">
            <a:extLst>
              <a:ext uri="{FF2B5EF4-FFF2-40B4-BE49-F238E27FC236}">
                <a16:creationId xmlns:a16="http://schemas.microsoft.com/office/drawing/2014/main" id="{9EB0DE1A-A7A3-4366-C14B-706C650F3699}"/>
              </a:ext>
            </a:extLst>
          </p:cNvPr>
          <p:cNvGrpSpPr/>
          <p:nvPr/>
        </p:nvGrpSpPr>
        <p:grpSpPr>
          <a:xfrm>
            <a:off x="1962150" y="5118100"/>
            <a:ext cx="546101" cy="184150"/>
            <a:chOff x="1962150" y="5118100"/>
            <a:chExt cx="546101" cy="184150"/>
          </a:xfrm>
        </p:grpSpPr>
        <p:sp>
          <p:nvSpPr>
            <p:cNvPr id="56" name="SMARTInkShape-47">
              <a:extLst>
                <a:ext uri="{FF2B5EF4-FFF2-40B4-BE49-F238E27FC236}">
                  <a16:creationId xmlns:a16="http://schemas.microsoft.com/office/drawing/2014/main" id="{C5D3539F-A432-00A0-62E6-AF11E76C81F6}"/>
                </a:ext>
              </a:extLst>
            </p:cNvPr>
            <p:cNvSpPr/>
            <p:nvPr>
              <p:custDataLst>
                <p:tags r:id="rId121"/>
              </p:custDataLst>
            </p:nvPr>
          </p:nvSpPr>
          <p:spPr>
            <a:xfrm>
              <a:off x="2489200" y="5118100"/>
              <a:ext cx="19051" cy="171451"/>
            </a:xfrm>
            <a:custGeom>
              <a:avLst/>
              <a:gdLst/>
              <a:ahLst/>
              <a:cxnLst/>
              <a:rect l="0" t="0" r="0" b="0"/>
              <a:pathLst>
                <a:path w="19051" h="171451">
                  <a:moveTo>
                    <a:pt x="0" y="0"/>
                  </a:moveTo>
                  <a:lnTo>
                    <a:pt x="0" y="0"/>
                  </a:lnTo>
                  <a:lnTo>
                    <a:pt x="0" y="3371"/>
                  </a:lnTo>
                  <a:lnTo>
                    <a:pt x="1882" y="6907"/>
                  </a:lnTo>
                  <a:lnTo>
                    <a:pt x="3371" y="8838"/>
                  </a:lnTo>
                  <a:lnTo>
                    <a:pt x="5026" y="14748"/>
                  </a:lnTo>
                  <a:lnTo>
                    <a:pt x="7839" y="26006"/>
                  </a:lnTo>
                  <a:lnTo>
                    <a:pt x="11740" y="39082"/>
                  </a:lnTo>
                  <a:lnTo>
                    <a:pt x="12695" y="85271"/>
                  </a:lnTo>
                  <a:lnTo>
                    <a:pt x="12700" y="132195"/>
                  </a:lnTo>
                  <a:lnTo>
                    <a:pt x="12700" y="140846"/>
                  </a:lnTo>
                  <a:lnTo>
                    <a:pt x="14581" y="145619"/>
                  </a:lnTo>
                  <a:lnTo>
                    <a:pt x="17064" y="150092"/>
                  </a:lnTo>
                  <a:lnTo>
                    <a:pt x="18658" y="158712"/>
                  </a:lnTo>
                  <a:lnTo>
                    <a:pt x="19050" y="171442"/>
                  </a:lnTo>
                  <a:lnTo>
                    <a:pt x="12700" y="17145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57" name="SMARTInkShape-48">
              <a:extLst>
                <a:ext uri="{FF2B5EF4-FFF2-40B4-BE49-F238E27FC236}">
                  <a16:creationId xmlns:a16="http://schemas.microsoft.com/office/drawing/2014/main" id="{7A37C4C0-FE64-F060-FD36-F6517254EEA7}"/>
                </a:ext>
              </a:extLst>
            </p:cNvPr>
            <p:cNvSpPr/>
            <p:nvPr>
              <p:custDataLst>
                <p:tags r:id="rId122"/>
              </p:custDataLst>
            </p:nvPr>
          </p:nvSpPr>
          <p:spPr>
            <a:xfrm>
              <a:off x="2432050" y="5149850"/>
              <a:ext cx="19051" cy="120650"/>
            </a:xfrm>
            <a:custGeom>
              <a:avLst/>
              <a:gdLst/>
              <a:ahLst/>
              <a:cxnLst/>
              <a:rect l="0" t="0" r="0" b="0"/>
              <a:pathLst>
                <a:path w="19051" h="120650">
                  <a:moveTo>
                    <a:pt x="0" y="0"/>
                  </a:moveTo>
                  <a:lnTo>
                    <a:pt x="0" y="0"/>
                  </a:lnTo>
                  <a:lnTo>
                    <a:pt x="706" y="19559"/>
                  </a:lnTo>
                  <a:lnTo>
                    <a:pt x="5467" y="36747"/>
                  </a:lnTo>
                  <a:lnTo>
                    <a:pt x="6347" y="82111"/>
                  </a:lnTo>
                  <a:lnTo>
                    <a:pt x="6348" y="84374"/>
                  </a:lnTo>
                  <a:lnTo>
                    <a:pt x="8230" y="88771"/>
                  </a:lnTo>
                  <a:lnTo>
                    <a:pt x="10714" y="93075"/>
                  </a:lnTo>
                  <a:lnTo>
                    <a:pt x="12308" y="101588"/>
                  </a:lnTo>
                  <a:lnTo>
                    <a:pt x="12700" y="120649"/>
                  </a:lnTo>
                  <a:lnTo>
                    <a:pt x="12700" y="111811"/>
                  </a:lnTo>
                  <a:lnTo>
                    <a:pt x="14581" y="107785"/>
                  </a:lnTo>
                  <a:lnTo>
                    <a:pt x="17064" y="103643"/>
                  </a:lnTo>
                  <a:lnTo>
                    <a:pt x="18658" y="95236"/>
                  </a:lnTo>
                  <a:lnTo>
                    <a:pt x="19050" y="7620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58" name="SMARTInkShape-49">
              <a:extLst>
                <a:ext uri="{FF2B5EF4-FFF2-40B4-BE49-F238E27FC236}">
                  <a16:creationId xmlns:a16="http://schemas.microsoft.com/office/drawing/2014/main" id="{562D170F-5BF0-99C5-5227-1F834C2DC140}"/>
                </a:ext>
              </a:extLst>
            </p:cNvPr>
            <p:cNvSpPr/>
            <p:nvPr>
              <p:custDataLst>
                <p:tags r:id="rId123"/>
              </p:custDataLst>
            </p:nvPr>
          </p:nvSpPr>
          <p:spPr>
            <a:xfrm>
              <a:off x="2292614" y="5207000"/>
              <a:ext cx="88637" cy="63499"/>
            </a:xfrm>
            <a:custGeom>
              <a:avLst/>
              <a:gdLst/>
              <a:ahLst/>
              <a:cxnLst/>
              <a:rect l="0" t="0" r="0" b="0"/>
              <a:pathLst>
                <a:path w="88637" h="63499">
                  <a:moveTo>
                    <a:pt x="37836" y="0"/>
                  </a:moveTo>
                  <a:lnTo>
                    <a:pt x="37836" y="0"/>
                  </a:lnTo>
                  <a:lnTo>
                    <a:pt x="34465" y="3371"/>
                  </a:lnTo>
                  <a:lnTo>
                    <a:pt x="30928" y="5026"/>
                  </a:lnTo>
                  <a:lnTo>
                    <a:pt x="28998" y="5467"/>
                  </a:lnTo>
                  <a:lnTo>
                    <a:pt x="18737" y="11259"/>
                  </a:lnTo>
                  <a:lnTo>
                    <a:pt x="16637" y="11740"/>
                  </a:lnTo>
                  <a:lnTo>
                    <a:pt x="15236" y="12765"/>
                  </a:lnTo>
                  <a:lnTo>
                    <a:pt x="14303" y="14155"/>
                  </a:lnTo>
                  <a:lnTo>
                    <a:pt x="13680" y="15786"/>
                  </a:lnTo>
                  <a:lnTo>
                    <a:pt x="12560" y="16875"/>
                  </a:lnTo>
                  <a:lnTo>
                    <a:pt x="9434" y="18083"/>
                  </a:lnTo>
                  <a:lnTo>
                    <a:pt x="8318" y="19110"/>
                  </a:lnTo>
                  <a:lnTo>
                    <a:pt x="6173" y="25113"/>
                  </a:lnTo>
                  <a:lnTo>
                    <a:pt x="1739" y="30412"/>
                  </a:lnTo>
                  <a:lnTo>
                    <a:pt x="0" y="36949"/>
                  </a:lnTo>
                  <a:lnTo>
                    <a:pt x="4797" y="44855"/>
                  </a:lnTo>
                  <a:lnTo>
                    <a:pt x="6079" y="56858"/>
                  </a:lnTo>
                  <a:lnTo>
                    <a:pt x="9455" y="57064"/>
                  </a:lnTo>
                  <a:lnTo>
                    <a:pt x="10449" y="57798"/>
                  </a:lnTo>
                  <a:lnTo>
                    <a:pt x="12174" y="62610"/>
                  </a:lnTo>
                  <a:lnTo>
                    <a:pt x="14201" y="63104"/>
                  </a:lnTo>
                  <a:lnTo>
                    <a:pt x="28222" y="63498"/>
                  </a:lnTo>
                  <a:lnTo>
                    <a:pt x="31917" y="61617"/>
                  </a:lnTo>
                  <a:lnTo>
                    <a:pt x="36667" y="58032"/>
                  </a:lnTo>
                  <a:lnTo>
                    <a:pt x="37316" y="55661"/>
                  </a:lnTo>
                  <a:lnTo>
                    <a:pt x="37490" y="54040"/>
                  </a:lnTo>
                  <a:lnTo>
                    <a:pt x="38310" y="52960"/>
                  </a:lnTo>
                  <a:lnTo>
                    <a:pt x="45661" y="49044"/>
                  </a:lnTo>
                  <a:lnTo>
                    <a:pt x="47286" y="47513"/>
                  </a:lnTo>
                  <a:lnTo>
                    <a:pt x="49092" y="43930"/>
                  </a:lnTo>
                  <a:lnTo>
                    <a:pt x="50251" y="39251"/>
                  </a:lnTo>
                  <a:lnTo>
                    <a:pt x="55978" y="32734"/>
                  </a:lnTo>
                  <a:lnTo>
                    <a:pt x="56617" y="28670"/>
                  </a:lnTo>
                  <a:lnTo>
                    <a:pt x="56886" y="19050"/>
                  </a:lnTo>
                  <a:lnTo>
                    <a:pt x="56886" y="44158"/>
                  </a:lnTo>
                  <a:lnTo>
                    <a:pt x="62353" y="49892"/>
                  </a:lnTo>
                  <a:lnTo>
                    <a:pt x="63767" y="55690"/>
                  </a:lnTo>
                  <a:lnTo>
                    <a:pt x="69579" y="63491"/>
                  </a:lnTo>
                  <a:lnTo>
                    <a:pt x="85372" y="47713"/>
                  </a:lnTo>
                  <a:lnTo>
                    <a:pt x="87186" y="44019"/>
                  </a:lnTo>
                  <a:lnTo>
                    <a:pt x="88636" y="3810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59" name="SMARTInkShape-50">
              <a:extLst>
                <a:ext uri="{FF2B5EF4-FFF2-40B4-BE49-F238E27FC236}">
                  <a16:creationId xmlns:a16="http://schemas.microsoft.com/office/drawing/2014/main" id="{4C805A3B-324F-94A5-EC2B-6F1EEF728360}"/>
                </a:ext>
              </a:extLst>
            </p:cNvPr>
            <p:cNvSpPr/>
            <p:nvPr>
              <p:custDataLst>
                <p:tags r:id="rId124"/>
              </p:custDataLst>
            </p:nvPr>
          </p:nvSpPr>
          <p:spPr>
            <a:xfrm>
              <a:off x="2139950" y="5207007"/>
              <a:ext cx="107951" cy="69844"/>
            </a:xfrm>
            <a:custGeom>
              <a:avLst/>
              <a:gdLst/>
              <a:ahLst/>
              <a:cxnLst/>
              <a:rect l="0" t="0" r="0" b="0"/>
              <a:pathLst>
                <a:path w="107951" h="69844">
                  <a:moveTo>
                    <a:pt x="0" y="19043"/>
                  </a:moveTo>
                  <a:lnTo>
                    <a:pt x="0" y="19043"/>
                  </a:lnTo>
                  <a:lnTo>
                    <a:pt x="0" y="22414"/>
                  </a:lnTo>
                  <a:lnTo>
                    <a:pt x="5958" y="44100"/>
                  </a:lnTo>
                  <a:lnTo>
                    <a:pt x="6272" y="52842"/>
                  </a:lnTo>
                  <a:lnTo>
                    <a:pt x="4434" y="57113"/>
                  </a:lnTo>
                  <a:lnTo>
                    <a:pt x="876" y="62233"/>
                  </a:lnTo>
                  <a:lnTo>
                    <a:pt x="0" y="69840"/>
                  </a:lnTo>
                  <a:lnTo>
                    <a:pt x="0" y="69843"/>
                  </a:lnTo>
                  <a:lnTo>
                    <a:pt x="0" y="48644"/>
                  </a:lnTo>
                  <a:lnTo>
                    <a:pt x="1881" y="44428"/>
                  </a:lnTo>
                  <a:lnTo>
                    <a:pt x="5467" y="39344"/>
                  </a:lnTo>
                  <a:lnTo>
                    <a:pt x="6176" y="33270"/>
                  </a:lnTo>
                  <a:lnTo>
                    <a:pt x="6272" y="29364"/>
                  </a:lnTo>
                  <a:lnTo>
                    <a:pt x="8197" y="25276"/>
                  </a:lnTo>
                  <a:lnTo>
                    <a:pt x="16888" y="14217"/>
                  </a:lnTo>
                  <a:lnTo>
                    <a:pt x="18089" y="10313"/>
                  </a:lnTo>
                  <a:lnTo>
                    <a:pt x="19115" y="8990"/>
                  </a:lnTo>
                  <a:lnTo>
                    <a:pt x="31486" y="255"/>
                  </a:lnTo>
                  <a:lnTo>
                    <a:pt x="41202" y="0"/>
                  </a:lnTo>
                  <a:lnTo>
                    <a:pt x="42285" y="703"/>
                  </a:lnTo>
                  <a:lnTo>
                    <a:pt x="43007" y="1877"/>
                  </a:lnTo>
                  <a:lnTo>
                    <a:pt x="44165" y="5461"/>
                  </a:lnTo>
                  <a:lnTo>
                    <a:pt x="49892" y="11733"/>
                  </a:lnTo>
                  <a:lnTo>
                    <a:pt x="50720" y="18076"/>
                  </a:lnTo>
                  <a:lnTo>
                    <a:pt x="50800" y="44443"/>
                  </a:lnTo>
                  <a:lnTo>
                    <a:pt x="50800" y="41072"/>
                  </a:lnTo>
                  <a:lnTo>
                    <a:pt x="51506" y="40079"/>
                  </a:lnTo>
                  <a:lnTo>
                    <a:pt x="52681" y="39417"/>
                  </a:lnTo>
                  <a:lnTo>
                    <a:pt x="54171" y="38976"/>
                  </a:lnTo>
                  <a:lnTo>
                    <a:pt x="55164" y="37976"/>
                  </a:lnTo>
                  <a:lnTo>
                    <a:pt x="56267" y="34983"/>
                  </a:lnTo>
                  <a:lnTo>
                    <a:pt x="57072" y="26560"/>
                  </a:lnTo>
                  <a:lnTo>
                    <a:pt x="68889" y="13663"/>
                  </a:lnTo>
                  <a:lnTo>
                    <a:pt x="69565" y="9609"/>
                  </a:lnTo>
                  <a:lnTo>
                    <a:pt x="70366" y="8520"/>
                  </a:lnTo>
                  <a:lnTo>
                    <a:pt x="71605" y="7794"/>
                  </a:lnTo>
                  <a:lnTo>
                    <a:pt x="76120" y="6369"/>
                  </a:lnTo>
                  <a:lnTo>
                    <a:pt x="92170" y="6343"/>
                  </a:lnTo>
                  <a:lnTo>
                    <a:pt x="93197" y="7048"/>
                  </a:lnTo>
                  <a:lnTo>
                    <a:pt x="93881" y="8225"/>
                  </a:lnTo>
                  <a:lnTo>
                    <a:pt x="94979" y="11810"/>
                  </a:lnTo>
                  <a:lnTo>
                    <a:pt x="100693" y="18083"/>
                  </a:lnTo>
                  <a:lnTo>
                    <a:pt x="101331" y="22130"/>
                  </a:lnTo>
                  <a:lnTo>
                    <a:pt x="102126" y="23218"/>
                  </a:lnTo>
                  <a:lnTo>
                    <a:pt x="103362" y="23942"/>
                  </a:lnTo>
                  <a:lnTo>
                    <a:pt x="104891" y="24426"/>
                  </a:lnTo>
                  <a:lnTo>
                    <a:pt x="105911" y="25454"/>
                  </a:lnTo>
                  <a:lnTo>
                    <a:pt x="107044" y="28477"/>
                  </a:lnTo>
                  <a:lnTo>
                    <a:pt x="107950" y="63467"/>
                  </a:lnTo>
                  <a:lnTo>
                    <a:pt x="102483" y="63491"/>
                  </a:lnTo>
                  <a:lnTo>
                    <a:pt x="102188" y="62786"/>
                  </a:lnTo>
                  <a:lnTo>
                    <a:pt x="101600" y="57143"/>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60" name="SMARTInkShape-51">
              <a:extLst>
                <a:ext uri="{FF2B5EF4-FFF2-40B4-BE49-F238E27FC236}">
                  <a16:creationId xmlns:a16="http://schemas.microsoft.com/office/drawing/2014/main" id="{B33CA0E7-A854-6E21-FAB4-74A9FBA08704}"/>
                </a:ext>
              </a:extLst>
            </p:cNvPr>
            <p:cNvSpPr/>
            <p:nvPr>
              <p:custDataLst>
                <p:tags r:id="rId125"/>
              </p:custDataLst>
            </p:nvPr>
          </p:nvSpPr>
          <p:spPr>
            <a:xfrm>
              <a:off x="1962150" y="5194300"/>
              <a:ext cx="139701" cy="107950"/>
            </a:xfrm>
            <a:custGeom>
              <a:avLst/>
              <a:gdLst/>
              <a:ahLst/>
              <a:cxnLst/>
              <a:rect l="0" t="0" r="0" b="0"/>
              <a:pathLst>
                <a:path w="139701" h="107950">
                  <a:moveTo>
                    <a:pt x="139700" y="0"/>
                  </a:moveTo>
                  <a:lnTo>
                    <a:pt x="139700" y="0"/>
                  </a:lnTo>
                  <a:lnTo>
                    <a:pt x="136329" y="0"/>
                  </a:lnTo>
                  <a:lnTo>
                    <a:pt x="127490" y="3371"/>
                  </a:lnTo>
                  <a:lnTo>
                    <a:pt x="114643" y="10984"/>
                  </a:lnTo>
                  <a:lnTo>
                    <a:pt x="103762" y="13179"/>
                  </a:lnTo>
                  <a:lnTo>
                    <a:pt x="95259" y="17681"/>
                  </a:lnTo>
                  <a:lnTo>
                    <a:pt x="86785" y="18779"/>
                  </a:lnTo>
                  <a:lnTo>
                    <a:pt x="85373" y="19575"/>
                  </a:lnTo>
                  <a:lnTo>
                    <a:pt x="84432" y="20812"/>
                  </a:lnTo>
                  <a:lnTo>
                    <a:pt x="82922" y="24493"/>
                  </a:lnTo>
                  <a:lnTo>
                    <a:pt x="80834" y="24997"/>
                  </a:lnTo>
                  <a:lnTo>
                    <a:pt x="79289" y="25131"/>
                  </a:lnTo>
                  <a:lnTo>
                    <a:pt x="78259" y="25926"/>
                  </a:lnTo>
                  <a:lnTo>
                    <a:pt x="76224" y="31671"/>
                  </a:lnTo>
                  <a:lnTo>
                    <a:pt x="76201" y="37836"/>
                  </a:lnTo>
                  <a:lnTo>
                    <a:pt x="81667" y="43543"/>
                  </a:lnTo>
                  <a:lnTo>
                    <a:pt x="82289" y="47552"/>
                  </a:lnTo>
                  <a:lnTo>
                    <a:pt x="83081" y="48635"/>
                  </a:lnTo>
                  <a:lnTo>
                    <a:pt x="84315" y="49357"/>
                  </a:lnTo>
                  <a:lnTo>
                    <a:pt x="89423" y="50373"/>
                  </a:lnTo>
                  <a:lnTo>
                    <a:pt x="97470" y="50715"/>
                  </a:lnTo>
                  <a:lnTo>
                    <a:pt x="101646" y="52644"/>
                  </a:lnTo>
                  <a:lnTo>
                    <a:pt x="105854" y="55147"/>
                  </a:lnTo>
                  <a:lnTo>
                    <a:pt x="114304" y="56754"/>
                  </a:lnTo>
                  <a:lnTo>
                    <a:pt x="129117" y="57126"/>
                  </a:lnTo>
                  <a:lnTo>
                    <a:pt x="130528" y="57840"/>
                  </a:lnTo>
                  <a:lnTo>
                    <a:pt x="131468" y="59021"/>
                  </a:lnTo>
                  <a:lnTo>
                    <a:pt x="132978" y="62615"/>
                  </a:lnTo>
                  <a:lnTo>
                    <a:pt x="135066" y="63107"/>
                  </a:lnTo>
                  <a:lnTo>
                    <a:pt x="139676" y="63498"/>
                  </a:lnTo>
                  <a:lnTo>
                    <a:pt x="139693" y="66870"/>
                  </a:lnTo>
                  <a:lnTo>
                    <a:pt x="137815" y="70408"/>
                  </a:lnTo>
                  <a:lnTo>
                    <a:pt x="134232" y="75055"/>
                  </a:lnTo>
                  <a:lnTo>
                    <a:pt x="131861" y="75692"/>
                  </a:lnTo>
                  <a:lnTo>
                    <a:pt x="130240" y="75861"/>
                  </a:lnTo>
                  <a:lnTo>
                    <a:pt x="129160" y="76679"/>
                  </a:lnTo>
                  <a:lnTo>
                    <a:pt x="127960" y="79470"/>
                  </a:lnTo>
                  <a:lnTo>
                    <a:pt x="126229" y="80497"/>
                  </a:lnTo>
                  <a:lnTo>
                    <a:pt x="110464" y="83076"/>
                  </a:lnTo>
                  <a:lnTo>
                    <a:pt x="101678" y="87540"/>
                  </a:lnTo>
                  <a:lnTo>
                    <a:pt x="91027" y="89426"/>
                  </a:lnTo>
                  <a:lnTo>
                    <a:pt x="83964" y="93211"/>
                  </a:lnTo>
                  <a:lnTo>
                    <a:pt x="38502" y="101204"/>
                  </a:lnTo>
                  <a:lnTo>
                    <a:pt x="36252" y="101336"/>
                  </a:lnTo>
                  <a:lnTo>
                    <a:pt x="31869" y="103364"/>
                  </a:lnTo>
                  <a:lnTo>
                    <a:pt x="27570" y="105911"/>
                  </a:lnTo>
                  <a:lnTo>
                    <a:pt x="20311" y="107681"/>
                  </a:lnTo>
                  <a:lnTo>
                    <a:pt x="7258" y="107949"/>
                  </a:lnTo>
                  <a:lnTo>
                    <a:pt x="962" y="102483"/>
                  </a:lnTo>
                  <a:lnTo>
                    <a:pt x="0" y="9525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sp>
        <p:nvSpPr>
          <p:cNvPr id="62" name="SMARTInkShape-52">
            <a:extLst>
              <a:ext uri="{FF2B5EF4-FFF2-40B4-BE49-F238E27FC236}">
                <a16:creationId xmlns:a16="http://schemas.microsoft.com/office/drawing/2014/main" id="{F3E0997B-B5D9-781E-B35E-FF273A894C08}"/>
              </a:ext>
            </a:extLst>
          </p:cNvPr>
          <p:cNvSpPr/>
          <p:nvPr>
            <p:custDataLst>
              <p:tags r:id="rId1"/>
            </p:custDataLst>
          </p:nvPr>
        </p:nvSpPr>
        <p:spPr>
          <a:xfrm>
            <a:off x="2006600" y="4826000"/>
            <a:ext cx="31751" cy="177689"/>
          </a:xfrm>
          <a:custGeom>
            <a:avLst/>
            <a:gdLst/>
            <a:ahLst/>
            <a:cxnLst/>
            <a:rect l="0" t="0" r="0" b="0"/>
            <a:pathLst>
              <a:path w="31751" h="177689">
                <a:moveTo>
                  <a:pt x="31750" y="0"/>
                </a:moveTo>
                <a:lnTo>
                  <a:pt x="31750" y="0"/>
                </a:lnTo>
                <a:lnTo>
                  <a:pt x="31044" y="6479"/>
                </a:lnTo>
                <a:lnTo>
                  <a:pt x="25988" y="37963"/>
                </a:lnTo>
                <a:lnTo>
                  <a:pt x="25415" y="84020"/>
                </a:lnTo>
                <a:lnTo>
                  <a:pt x="24695" y="122750"/>
                </a:lnTo>
                <a:lnTo>
                  <a:pt x="19442" y="147373"/>
                </a:lnTo>
                <a:lnTo>
                  <a:pt x="19073" y="166922"/>
                </a:lnTo>
                <a:lnTo>
                  <a:pt x="17179" y="171319"/>
                </a:lnTo>
                <a:lnTo>
                  <a:pt x="12962" y="177421"/>
                </a:lnTo>
                <a:lnTo>
                  <a:pt x="9407" y="177688"/>
                </a:lnTo>
                <a:lnTo>
                  <a:pt x="8387" y="177019"/>
                </a:lnTo>
                <a:lnTo>
                  <a:pt x="7708" y="175869"/>
                </a:lnTo>
                <a:lnTo>
                  <a:pt x="7256" y="174396"/>
                </a:lnTo>
                <a:lnTo>
                  <a:pt x="0" y="16510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nvGrpSpPr>
          <p:cNvPr id="93" name="SMARTInkShape-Group8">
            <a:extLst>
              <a:ext uri="{FF2B5EF4-FFF2-40B4-BE49-F238E27FC236}">
                <a16:creationId xmlns:a16="http://schemas.microsoft.com/office/drawing/2014/main" id="{360821CF-308A-D1E9-264D-8C5DB82AA7CD}"/>
              </a:ext>
            </a:extLst>
          </p:cNvPr>
          <p:cNvGrpSpPr/>
          <p:nvPr/>
        </p:nvGrpSpPr>
        <p:grpSpPr>
          <a:xfrm>
            <a:off x="1168402" y="4813300"/>
            <a:ext cx="1511299" cy="927099"/>
            <a:chOff x="1168402" y="4813300"/>
            <a:chExt cx="1511299" cy="927099"/>
          </a:xfrm>
        </p:grpSpPr>
        <p:sp>
          <p:nvSpPr>
            <p:cNvPr id="63" name="SMARTInkShape-53">
              <a:extLst>
                <a:ext uri="{FF2B5EF4-FFF2-40B4-BE49-F238E27FC236}">
                  <a16:creationId xmlns:a16="http://schemas.microsoft.com/office/drawing/2014/main" id="{95E880E2-C442-D69B-E03F-749D50749A57}"/>
                </a:ext>
              </a:extLst>
            </p:cNvPr>
            <p:cNvSpPr/>
            <p:nvPr>
              <p:custDataLst>
                <p:tags r:id="rId91"/>
              </p:custDataLst>
            </p:nvPr>
          </p:nvSpPr>
          <p:spPr>
            <a:xfrm>
              <a:off x="2444750" y="5486400"/>
              <a:ext cx="95251" cy="6089"/>
            </a:xfrm>
            <a:custGeom>
              <a:avLst/>
              <a:gdLst/>
              <a:ahLst/>
              <a:cxnLst/>
              <a:rect l="0" t="0" r="0" b="0"/>
              <a:pathLst>
                <a:path w="95251" h="6089">
                  <a:moveTo>
                    <a:pt x="0" y="0"/>
                  </a:moveTo>
                  <a:lnTo>
                    <a:pt x="0" y="0"/>
                  </a:lnTo>
                  <a:lnTo>
                    <a:pt x="15901" y="706"/>
                  </a:lnTo>
                  <a:lnTo>
                    <a:pt x="34420" y="6088"/>
                  </a:lnTo>
                  <a:lnTo>
                    <a:pt x="66673" y="34"/>
                  </a:lnTo>
                  <a:lnTo>
                    <a:pt x="95250" y="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64" name="SMARTInkShape-54">
              <a:extLst>
                <a:ext uri="{FF2B5EF4-FFF2-40B4-BE49-F238E27FC236}">
                  <a16:creationId xmlns:a16="http://schemas.microsoft.com/office/drawing/2014/main" id="{184475C9-CD14-8338-A505-24013C5225DB}"/>
                </a:ext>
              </a:extLst>
            </p:cNvPr>
            <p:cNvSpPr/>
            <p:nvPr>
              <p:custDataLst>
                <p:tags r:id="rId92"/>
              </p:custDataLst>
            </p:nvPr>
          </p:nvSpPr>
          <p:spPr>
            <a:xfrm>
              <a:off x="2476500" y="5422900"/>
              <a:ext cx="95227" cy="190494"/>
            </a:xfrm>
            <a:custGeom>
              <a:avLst/>
              <a:gdLst/>
              <a:ahLst/>
              <a:cxnLst/>
              <a:rect l="0" t="0" r="0" b="0"/>
              <a:pathLst>
                <a:path w="95227" h="190494">
                  <a:moveTo>
                    <a:pt x="0" y="0"/>
                  </a:moveTo>
                  <a:lnTo>
                    <a:pt x="0" y="0"/>
                  </a:lnTo>
                  <a:lnTo>
                    <a:pt x="3371" y="3371"/>
                  </a:lnTo>
                  <a:lnTo>
                    <a:pt x="5026" y="6907"/>
                  </a:lnTo>
                  <a:lnTo>
                    <a:pt x="13216" y="35815"/>
                  </a:lnTo>
                  <a:lnTo>
                    <a:pt x="17688" y="44417"/>
                  </a:lnTo>
                  <a:lnTo>
                    <a:pt x="19049" y="90134"/>
                  </a:lnTo>
                  <a:lnTo>
                    <a:pt x="19050" y="110044"/>
                  </a:lnTo>
                  <a:lnTo>
                    <a:pt x="20931" y="114290"/>
                  </a:lnTo>
                  <a:lnTo>
                    <a:pt x="23414" y="118528"/>
                  </a:lnTo>
                  <a:lnTo>
                    <a:pt x="25008" y="126999"/>
                  </a:lnTo>
                  <a:lnTo>
                    <a:pt x="25399" y="157495"/>
                  </a:lnTo>
                  <a:lnTo>
                    <a:pt x="29764" y="163573"/>
                  </a:lnTo>
                  <a:lnTo>
                    <a:pt x="31488" y="170273"/>
                  </a:lnTo>
                  <a:lnTo>
                    <a:pt x="43544" y="183242"/>
                  </a:lnTo>
                  <a:lnTo>
                    <a:pt x="44181" y="187252"/>
                  </a:lnTo>
                  <a:lnTo>
                    <a:pt x="44976" y="188335"/>
                  </a:lnTo>
                  <a:lnTo>
                    <a:pt x="46212" y="189057"/>
                  </a:lnTo>
                  <a:lnTo>
                    <a:pt x="51322" y="190073"/>
                  </a:lnTo>
                  <a:lnTo>
                    <a:pt x="62516" y="190493"/>
                  </a:lnTo>
                  <a:lnTo>
                    <a:pt x="62844" y="189790"/>
                  </a:lnTo>
                  <a:lnTo>
                    <a:pt x="63209" y="187127"/>
                  </a:lnTo>
                  <a:lnTo>
                    <a:pt x="64011" y="186134"/>
                  </a:lnTo>
                  <a:lnTo>
                    <a:pt x="72313" y="181040"/>
                  </a:lnTo>
                  <a:lnTo>
                    <a:pt x="78419" y="175390"/>
                  </a:lnTo>
                  <a:lnTo>
                    <a:pt x="80714" y="171319"/>
                  </a:lnTo>
                  <a:lnTo>
                    <a:pt x="82440" y="167160"/>
                  </a:lnTo>
                  <a:lnTo>
                    <a:pt x="86672" y="160849"/>
                  </a:lnTo>
                  <a:lnTo>
                    <a:pt x="88240" y="154511"/>
                  </a:lnTo>
                  <a:lnTo>
                    <a:pt x="88606" y="150281"/>
                  </a:lnTo>
                  <a:lnTo>
                    <a:pt x="90651" y="146049"/>
                  </a:lnTo>
                  <a:lnTo>
                    <a:pt x="93206" y="141816"/>
                  </a:lnTo>
                  <a:lnTo>
                    <a:pt x="94644" y="134761"/>
                  </a:lnTo>
                  <a:lnTo>
                    <a:pt x="95226" y="112445"/>
                  </a:lnTo>
                  <a:lnTo>
                    <a:pt x="88900" y="8890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65" name="SMARTInkShape-55">
              <a:extLst>
                <a:ext uri="{FF2B5EF4-FFF2-40B4-BE49-F238E27FC236}">
                  <a16:creationId xmlns:a16="http://schemas.microsoft.com/office/drawing/2014/main" id="{E85546A5-5EE3-4D08-93CB-FFCF21DA271C}"/>
                </a:ext>
              </a:extLst>
            </p:cNvPr>
            <p:cNvSpPr/>
            <p:nvPr>
              <p:custDataLst>
                <p:tags r:id="rId93"/>
              </p:custDataLst>
            </p:nvPr>
          </p:nvSpPr>
          <p:spPr>
            <a:xfrm>
              <a:off x="2336800" y="5403850"/>
              <a:ext cx="88901" cy="209527"/>
            </a:xfrm>
            <a:custGeom>
              <a:avLst/>
              <a:gdLst/>
              <a:ahLst/>
              <a:cxnLst/>
              <a:rect l="0" t="0" r="0" b="0"/>
              <a:pathLst>
                <a:path w="88901" h="209527">
                  <a:moveTo>
                    <a:pt x="0" y="0"/>
                  </a:moveTo>
                  <a:lnTo>
                    <a:pt x="0" y="0"/>
                  </a:lnTo>
                  <a:lnTo>
                    <a:pt x="5069" y="5775"/>
                  </a:lnTo>
                  <a:lnTo>
                    <a:pt x="10126" y="15195"/>
                  </a:lnTo>
                  <a:lnTo>
                    <a:pt x="18394" y="42405"/>
                  </a:lnTo>
                  <a:lnTo>
                    <a:pt x="19047" y="89028"/>
                  </a:lnTo>
                  <a:lnTo>
                    <a:pt x="18344" y="116304"/>
                  </a:lnTo>
                  <a:lnTo>
                    <a:pt x="14024" y="128441"/>
                  </a:lnTo>
                  <a:lnTo>
                    <a:pt x="11999" y="162966"/>
                  </a:lnTo>
                  <a:lnTo>
                    <a:pt x="7675" y="171447"/>
                  </a:lnTo>
                  <a:lnTo>
                    <a:pt x="6350" y="184150"/>
                  </a:lnTo>
                  <a:lnTo>
                    <a:pt x="6350" y="180779"/>
                  </a:lnTo>
                  <a:lnTo>
                    <a:pt x="8231" y="177242"/>
                  </a:lnTo>
                  <a:lnTo>
                    <a:pt x="10714" y="173318"/>
                  </a:lnTo>
                  <a:lnTo>
                    <a:pt x="12308" y="165052"/>
                  </a:lnTo>
                  <a:lnTo>
                    <a:pt x="12439" y="162950"/>
                  </a:lnTo>
                  <a:lnTo>
                    <a:pt x="13231" y="161550"/>
                  </a:lnTo>
                  <a:lnTo>
                    <a:pt x="14465" y="160617"/>
                  </a:lnTo>
                  <a:lnTo>
                    <a:pt x="15993" y="159994"/>
                  </a:lnTo>
                  <a:lnTo>
                    <a:pt x="17012" y="158874"/>
                  </a:lnTo>
                  <a:lnTo>
                    <a:pt x="18144" y="155747"/>
                  </a:lnTo>
                  <a:lnTo>
                    <a:pt x="18782" y="150021"/>
                  </a:lnTo>
                  <a:lnTo>
                    <a:pt x="19577" y="148697"/>
                  </a:lnTo>
                  <a:lnTo>
                    <a:pt x="20812" y="147815"/>
                  </a:lnTo>
                  <a:lnTo>
                    <a:pt x="22341" y="147227"/>
                  </a:lnTo>
                  <a:lnTo>
                    <a:pt x="23361" y="146129"/>
                  </a:lnTo>
                  <a:lnTo>
                    <a:pt x="26879" y="139298"/>
                  </a:lnTo>
                  <a:lnTo>
                    <a:pt x="30788" y="134525"/>
                  </a:lnTo>
                  <a:lnTo>
                    <a:pt x="31465" y="130327"/>
                  </a:lnTo>
                  <a:lnTo>
                    <a:pt x="32265" y="129217"/>
                  </a:lnTo>
                  <a:lnTo>
                    <a:pt x="33505" y="128479"/>
                  </a:lnTo>
                  <a:lnTo>
                    <a:pt x="37192" y="127292"/>
                  </a:lnTo>
                  <a:lnTo>
                    <a:pt x="37697" y="125248"/>
                  </a:lnTo>
                  <a:lnTo>
                    <a:pt x="37831" y="123715"/>
                  </a:lnTo>
                  <a:lnTo>
                    <a:pt x="38626" y="122693"/>
                  </a:lnTo>
                  <a:lnTo>
                    <a:pt x="43544" y="120919"/>
                  </a:lnTo>
                  <a:lnTo>
                    <a:pt x="56863" y="120650"/>
                  </a:lnTo>
                  <a:lnTo>
                    <a:pt x="60436" y="124021"/>
                  </a:lnTo>
                  <a:lnTo>
                    <a:pt x="62138" y="127558"/>
                  </a:lnTo>
                  <a:lnTo>
                    <a:pt x="62592" y="129488"/>
                  </a:lnTo>
                  <a:lnTo>
                    <a:pt x="63600" y="130775"/>
                  </a:lnTo>
                  <a:lnTo>
                    <a:pt x="66602" y="132205"/>
                  </a:lnTo>
                  <a:lnTo>
                    <a:pt x="67685" y="133293"/>
                  </a:lnTo>
                  <a:lnTo>
                    <a:pt x="74749" y="146171"/>
                  </a:lnTo>
                  <a:lnTo>
                    <a:pt x="76175" y="161130"/>
                  </a:lnTo>
                  <a:lnTo>
                    <a:pt x="76200" y="202835"/>
                  </a:lnTo>
                  <a:lnTo>
                    <a:pt x="82527" y="209526"/>
                  </a:lnTo>
                  <a:lnTo>
                    <a:pt x="85914" y="206172"/>
                  </a:lnTo>
                  <a:lnTo>
                    <a:pt x="87573" y="202640"/>
                  </a:lnTo>
                  <a:lnTo>
                    <a:pt x="88900" y="17145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66" name="SMARTInkShape-56">
              <a:extLst>
                <a:ext uri="{FF2B5EF4-FFF2-40B4-BE49-F238E27FC236}">
                  <a16:creationId xmlns:a16="http://schemas.microsoft.com/office/drawing/2014/main" id="{AC0B55A1-03FA-BB23-930F-2F560F3BBB6E}"/>
                </a:ext>
              </a:extLst>
            </p:cNvPr>
            <p:cNvSpPr/>
            <p:nvPr>
              <p:custDataLst>
                <p:tags r:id="rId94"/>
              </p:custDataLst>
            </p:nvPr>
          </p:nvSpPr>
          <p:spPr>
            <a:xfrm>
              <a:off x="2190750" y="5492750"/>
              <a:ext cx="95251" cy="209550"/>
            </a:xfrm>
            <a:custGeom>
              <a:avLst/>
              <a:gdLst/>
              <a:ahLst/>
              <a:cxnLst/>
              <a:rect l="0" t="0" r="0" b="0"/>
              <a:pathLst>
                <a:path w="95251" h="209550">
                  <a:moveTo>
                    <a:pt x="63500" y="0"/>
                  </a:moveTo>
                  <a:lnTo>
                    <a:pt x="63500" y="0"/>
                  </a:lnTo>
                  <a:lnTo>
                    <a:pt x="60129" y="0"/>
                  </a:lnTo>
                  <a:lnTo>
                    <a:pt x="51291" y="3371"/>
                  </a:lnTo>
                  <a:lnTo>
                    <a:pt x="49010" y="5069"/>
                  </a:lnTo>
                  <a:lnTo>
                    <a:pt x="41679" y="14927"/>
                  </a:lnTo>
                  <a:lnTo>
                    <a:pt x="37809" y="17218"/>
                  </a:lnTo>
                  <a:lnTo>
                    <a:pt x="35789" y="17828"/>
                  </a:lnTo>
                  <a:lnTo>
                    <a:pt x="34443" y="18941"/>
                  </a:lnTo>
                  <a:lnTo>
                    <a:pt x="32105" y="24410"/>
                  </a:lnTo>
                  <a:lnTo>
                    <a:pt x="30026" y="24960"/>
                  </a:lnTo>
                  <a:lnTo>
                    <a:pt x="28484" y="25107"/>
                  </a:lnTo>
                  <a:lnTo>
                    <a:pt x="27456" y="25910"/>
                  </a:lnTo>
                  <a:lnTo>
                    <a:pt x="25424" y="31671"/>
                  </a:lnTo>
                  <a:lnTo>
                    <a:pt x="25401" y="37836"/>
                  </a:lnTo>
                  <a:lnTo>
                    <a:pt x="36231" y="38789"/>
                  </a:lnTo>
                  <a:lnTo>
                    <a:pt x="43228" y="43566"/>
                  </a:lnTo>
                  <a:lnTo>
                    <a:pt x="47459" y="44188"/>
                  </a:lnTo>
                  <a:lnTo>
                    <a:pt x="51196" y="42452"/>
                  </a:lnTo>
                  <a:lnTo>
                    <a:pt x="55210" y="40034"/>
                  </a:lnTo>
                  <a:lnTo>
                    <a:pt x="62269" y="38355"/>
                  </a:lnTo>
                  <a:lnTo>
                    <a:pt x="74724" y="27563"/>
                  </a:lnTo>
                  <a:lnTo>
                    <a:pt x="78601" y="26362"/>
                  </a:lnTo>
                  <a:lnTo>
                    <a:pt x="79917" y="25336"/>
                  </a:lnTo>
                  <a:lnTo>
                    <a:pt x="81380" y="22314"/>
                  </a:lnTo>
                  <a:lnTo>
                    <a:pt x="82476" y="21225"/>
                  </a:lnTo>
                  <a:lnTo>
                    <a:pt x="87914" y="19337"/>
                  </a:lnTo>
                  <a:lnTo>
                    <a:pt x="88462" y="17296"/>
                  </a:lnTo>
                  <a:lnTo>
                    <a:pt x="88900" y="12700"/>
                  </a:lnTo>
                  <a:lnTo>
                    <a:pt x="88900" y="16071"/>
                  </a:lnTo>
                  <a:lnTo>
                    <a:pt x="89606" y="17064"/>
                  </a:lnTo>
                  <a:lnTo>
                    <a:pt x="90781" y="17726"/>
                  </a:lnTo>
                  <a:lnTo>
                    <a:pt x="92271" y="18167"/>
                  </a:lnTo>
                  <a:lnTo>
                    <a:pt x="93264" y="19167"/>
                  </a:lnTo>
                  <a:lnTo>
                    <a:pt x="94367" y="22159"/>
                  </a:lnTo>
                  <a:lnTo>
                    <a:pt x="95249" y="68387"/>
                  </a:lnTo>
                  <a:lnTo>
                    <a:pt x="95250" y="115433"/>
                  </a:lnTo>
                  <a:lnTo>
                    <a:pt x="94544" y="148106"/>
                  </a:lnTo>
                  <a:lnTo>
                    <a:pt x="90224" y="160201"/>
                  </a:lnTo>
                  <a:lnTo>
                    <a:pt x="88783" y="167156"/>
                  </a:lnTo>
                  <a:lnTo>
                    <a:pt x="84005" y="175039"/>
                  </a:lnTo>
                  <a:lnTo>
                    <a:pt x="78826" y="181842"/>
                  </a:lnTo>
                  <a:lnTo>
                    <a:pt x="77367" y="186182"/>
                  </a:lnTo>
                  <a:lnTo>
                    <a:pt x="76272" y="187621"/>
                  </a:lnTo>
                  <a:lnTo>
                    <a:pt x="57115" y="201434"/>
                  </a:lnTo>
                  <a:lnTo>
                    <a:pt x="52901" y="203121"/>
                  </a:lnTo>
                  <a:lnTo>
                    <a:pt x="46562" y="207331"/>
                  </a:lnTo>
                  <a:lnTo>
                    <a:pt x="40215" y="208893"/>
                  </a:lnTo>
                  <a:lnTo>
                    <a:pt x="10322" y="209549"/>
                  </a:lnTo>
                  <a:lnTo>
                    <a:pt x="8998" y="208844"/>
                  </a:lnTo>
                  <a:lnTo>
                    <a:pt x="8115" y="207668"/>
                  </a:lnTo>
                  <a:lnTo>
                    <a:pt x="7527" y="206179"/>
                  </a:lnTo>
                  <a:lnTo>
                    <a:pt x="6429" y="205186"/>
                  </a:lnTo>
                  <a:lnTo>
                    <a:pt x="3328" y="204083"/>
                  </a:lnTo>
                  <a:lnTo>
                    <a:pt x="2218" y="203083"/>
                  </a:lnTo>
                  <a:lnTo>
                    <a:pt x="986" y="200090"/>
                  </a:lnTo>
                  <a:lnTo>
                    <a:pt x="1" y="156383"/>
                  </a:lnTo>
                  <a:lnTo>
                    <a:pt x="0" y="13970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67" name="SMARTInkShape-57">
              <a:extLst>
                <a:ext uri="{FF2B5EF4-FFF2-40B4-BE49-F238E27FC236}">
                  <a16:creationId xmlns:a16="http://schemas.microsoft.com/office/drawing/2014/main" id="{F0F764C2-9F52-B607-2252-DF61FA07EBEE}"/>
                </a:ext>
              </a:extLst>
            </p:cNvPr>
            <p:cNvSpPr/>
            <p:nvPr>
              <p:custDataLst>
                <p:tags r:id="rId95"/>
              </p:custDataLst>
            </p:nvPr>
          </p:nvSpPr>
          <p:spPr>
            <a:xfrm>
              <a:off x="2139950" y="5473700"/>
              <a:ext cx="9526" cy="1"/>
            </a:xfrm>
            <a:custGeom>
              <a:avLst/>
              <a:gdLst/>
              <a:ahLst/>
              <a:cxnLst/>
              <a:rect l="0" t="0" r="0" b="0"/>
              <a:pathLst>
                <a:path w="9526" h="1">
                  <a:moveTo>
                    <a:pt x="0" y="0"/>
                  </a:moveTo>
                  <a:lnTo>
                    <a:pt x="0" y="0"/>
                  </a:lnTo>
                  <a:lnTo>
                    <a:pt x="9525" y="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68" name="SMARTInkShape-58">
              <a:extLst>
                <a:ext uri="{FF2B5EF4-FFF2-40B4-BE49-F238E27FC236}">
                  <a16:creationId xmlns:a16="http://schemas.microsoft.com/office/drawing/2014/main" id="{4589BC01-CC40-41D6-2332-6BC0AA157E99}"/>
                </a:ext>
              </a:extLst>
            </p:cNvPr>
            <p:cNvSpPr/>
            <p:nvPr>
              <p:custDataLst>
                <p:tags r:id="rId96"/>
              </p:custDataLst>
            </p:nvPr>
          </p:nvSpPr>
          <p:spPr>
            <a:xfrm>
              <a:off x="2114550" y="5530850"/>
              <a:ext cx="25401" cy="50801"/>
            </a:xfrm>
            <a:custGeom>
              <a:avLst/>
              <a:gdLst/>
              <a:ahLst/>
              <a:cxnLst/>
              <a:rect l="0" t="0" r="0" b="0"/>
              <a:pathLst>
                <a:path w="25401" h="50801">
                  <a:moveTo>
                    <a:pt x="0" y="0"/>
                  </a:moveTo>
                  <a:lnTo>
                    <a:pt x="0" y="0"/>
                  </a:lnTo>
                  <a:lnTo>
                    <a:pt x="16301" y="17007"/>
                  </a:lnTo>
                  <a:lnTo>
                    <a:pt x="20388" y="25414"/>
                  </a:lnTo>
                  <a:lnTo>
                    <a:pt x="23172" y="29640"/>
                  </a:lnTo>
                  <a:lnTo>
                    <a:pt x="24740" y="35985"/>
                  </a:lnTo>
                  <a:lnTo>
                    <a:pt x="25400" y="50800"/>
                  </a:lnTo>
                  <a:lnTo>
                    <a:pt x="25400" y="41961"/>
                  </a:lnTo>
                  <a:lnTo>
                    <a:pt x="23518" y="37935"/>
                  </a:lnTo>
                  <a:lnTo>
                    <a:pt x="19050" y="3175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69" name="SMARTInkShape-59">
              <a:extLst>
                <a:ext uri="{FF2B5EF4-FFF2-40B4-BE49-F238E27FC236}">
                  <a16:creationId xmlns:a16="http://schemas.microsoft.com/office/drawing/2014/main" id="{CE4FAD35-24AB-2F2F-E736-9648AEB48C2B}"/>
                </a:ext>
              </a:extLst>
            </p:cNvPr>
            <p:cNvSpPr/>
            <p:nvPr>
              <p:custDataLst>
                <p:tags r:id="rId97"/>
              </p:custDataLst>
            </p:nvPr>
          </p:nvSpPr>
          <p:spPr>
            <a:xfrm>
              <a:off x="1949711" y="5422900"/>
              <a:ext cx="107690" cy="177801"/>
            </a:xfrm>
            <a:custGeom>
              <a:avLst/>
              <a:gdLst/>
              <a:ahLst/>
              <a:cxnLst/>
              <a:rect l="0" t="0" r="0" b="0"/>
              <a:pathLst>
                <a:path w="107690" h="177801">
                  <a:moveTo>
                    <a:pt x="31489" y="0"/>
                  </a:moveTo>
                  <a:lnTo>
                    <a:pt x="31489" y="0"/>
                  </a:lnTo>
                  <a:lnTo>
                    <a:pt x="31489" y="3371"/>
                  </a:lnTo>
                  <a:lnTo>
                    <a:pt x="28118" y="12209"/>
                  </a:lnTo>
                  <a:lnTo>
                    <a:pt x="21363" y="23474"/>
                  </a:lnTo>
                  <a:lnTo>
                    <a:pt x="18846" y="33845"/>
                  </a:lnTo>
                  <a:lnTo>
                    <a:pt x="13914" y="44027"/>
                  </a:lnTo>
                  <a:lnTo>
                    <a:pt x="11791" y="61368"/>
                  </a:lnTo>
                  <a:lnTo>
                    <a:pt x="7424" y="69847"/>
                  </a:lnTo>
                  <a:lnTo>
                    <a:pt x="6090" y="116410"/>
                  </a:lnTo>
                  <a:lnTo>
                    <a:pt x="6089" y="122763"/>
                  </a:lnTo>
                  <a:lnTo>
                    <a:pt x="4208" y="126999"/>
                  </a:lnTo>
                  <a:lnTo>
                    <a:pt x="1725" y="131233"/>
                  </a:lnTo>
                  <a:lnTo>
                    <a:pt x="131" y="139700"/>
                  </a:lnTo>
                  <a:lnTo>
                    <a:pt x="0" y="141817"/>
                  </a:lnTo>
                  <a:lnTo>
                    <a:pt x="1737" y="146050"/>
                  </a:lnTo>
                  <a:lnTo>
                    <a:pt x="4155" y="150283"/>
                  </a:lnTo>
                  <a:lnTo>
                    <a:pt x="5707" y="158750"/>
                  </a:lnTo>
                  <a:lnTo>
                    <a:pt x="6013" y="163845"/>
                  </a:lnTo>
                  <a:lnTo>
                    <a:pt x="11550" y="170457"/>
                  </a:lnTo>
                  <a:lnTo>
                    <a:pt x="13925" y="171009"/>
                  </a:lnTo>
                  <a:lnTo>
                    <a:pt x="15546" y="171156"/>
                  </a:lnTo>
                  <a:lnTo>
                    <a:pt x="16627" y="171960"/>
                  </a:lnTo>
                  <a:lnTo>
                    <a:pt x="17828" y="174734"/>
                  </a:lnTo>
                  <a:lnTo>
                    <a:pt x="18854" y="175756"/>
                  </a:lnTo>
                  <a:lnTo>
                    <a:pt x="21875" y="176891"/>
                  </a:lnTo>
                  <a:lnTo>
                    <a:pt x="69474" y="177800"/>
                  </a:lnTo>
                  <a:lnTo>
                    <a:pt x="84484" y="177800"/>
                  </a:lnTo>
                  <a:lnTo>
                    <a:pt x="85869" y="177094"/>
                  </a:lnTo>
                  <a:lnTo>
                    <a:pt x="86792" y="175919"/>
                  </a:lnTo>
                  <a:lnTo>
                    <a:pt x="87408" y="174429"/>
                  </a:lnTo>
                  <a:lnTo>
                    <a:pt x="88524" y="173436"/>
                  </a:lnTo>
                  <a:lnTo>
                    <a:pt x="91645" y="172333"/>
                  </a:lnTo>
                  <a:lnTo>
                    <a:pt x="104679" y="171452"/>
                  </a:lnTo>
                  <a:lnTo>
                    <a:pt x="105683" y="170746"/>
                  </a:lnTo>
                  <a:lnTo>
                    <a:pt x="106351" y="169569"/>
                  </a:lnTo>
                  <a:lnTo>
                    <a:pt x="107689" y="15875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70" name="SMARTInkShape-60">
              <a:extLst>
                <a:ext uri="{FF2B5EF4-FFF2-40B4-BE49-F238E27FC236}">
                  <a16:creationId xmlns:a16="http://schemas.microsoft.com/office/drawing/2014/main" id="{183EE2D0-A736-B32E-A9BD-3EE51EA181AE}"/>
                </a:ext>
              </a:extLst>
            </p:cNvPr>
            <p:cNvSpPr/>
            <p:nvPr>
              <p:custDataLst>
                <p:tags r:id="rId98"/>
              </p:custDataLst>
            </p:nvPr>
          </p:nvSpPr>
          <p:spPr>
            <a:xfrm>
              <a:off x="1689100" y="5480057"/>
              <a:ext cx="76201" cy="146042"/>
            </a:xfrm>
            <a:custGeom>
              <a:avLst/>
              <a:gdLst/>
              <a:ahLst/>
              <a:cxnLst/>
              <a:rect l="0" t="0" r="0" b="0"/>
              <a:pathLst>
                <a:path w="76201" h="146042">
                  <a:moveTo>
                    <a:pt x="0" y="57143"/>
                  </a:moveTo>
                  <a:lnTo>
                    <a:pt x="0" y="57143"/>
                  </a:lnTo>
                  <a:lnTo>
                    <a:pt x="33615" y="57143"/>
                  </a:lnTo>
                  <a:lnTo>
                    <a:pt x="35110" y="56438"/>
                  </a:lnTo>
                  <a:lnTo>
                    <a:pt x="36107" y="55261"/>
                  </a:lnTo>
                  <a:lnTo>
                    <a:pt x="36771" y="53772"/>
                  </a:lnTo>
                  <a:lnTo>
                    <a:pt x="37920" y="52779"/>
                  </a:lnTo>
                  <a:lnTo>
                    <a:pt x="41077" y="51676"/>
                  </a:lnTo>
                  <a:lnTo>
                    <a:pt x="48853" y="50262"/>
                  </a:lnTo>
                  <a:lnTo>
                    <a:pt x="58484" y="42964"/>
                  </a:lnTo>
                  <a:lnTo>
                    <a:pt x="62509" y="39055"/>
                  </a:lnTo>
                  <a:lnTo>
                    <a:pt x="66578" y="38377"/>
                  </a:lnTo>
                  <a:lnTo>
                    <a:pt x="67668" y="37578"/>
                  </a:lnTo>
                  <a:lnTo>
                    <a:pt x="68396" y="36338"/>
                  </a:lnTo>
                  <a:lnTo>
                    <a:pt x="69563" y="32651"/>
                  </a:lnTo>
                  <a:lnTo>
                    <a:pt x="75292" y="26355"/>
                  </a:lnTo>
                  <a:lnTo>
                    <a:pt x="75931" y="22307"/>
                  </a:lnTo>
                  <a:lnTo>
                    <a:pt x="76200" y="6613"/>
                  </a:lnTo>
                  <a:lnTo>
                    <a:pt x="70111" y="262"/>
                  </a:lnTo>
                  <a:lnTo>
                    <a:pt x="60397" y="0"/>
                  </a:lnTo>
                  <a:lnTo>
                    <a:pt x="59315" y="703"/>
                  </a:lnTo>
                  <a:lnTo>
                    <a:pt x="58593" y="1877"/>
                  </a:lnTo>
                  <a:lnTo>
                    <a:pt x="58112" y="3366"/>
                  </a:lnTo>
                  <a:lnTo>
                    <a:pt x="57086" y="4359"/>
                  </a:lnTo>
                  <a:lnTo>
                    <a:pt x="54064" y="5461"/>
                  </a:lnTo>
                  <a:lnTo>
                    <a:pt x="48396" y="6081"/>
                  </a:lnTo>
                  <a:lnTo>
                    <a:pt x="47081" y="6874"/>
                  </a:lnTo>
                  <a:lnTo>
                    <a:pt x="46204" y="8108"/>
                  </a:lnTo>
                  <a:lnTo>
                    <a:pt x="45229" y="11361"/>
                  </a:lnTo>
                  <a:lnTo>
                    <a:pt x="44796" y="15158"/>
                  </a:lnTo>
                  <a:lnTo>
                    <a:pt x="43975" y="16453"/>
                  </a:lnTo>
                  <a:lnTo>
                    <a:pt x="42723" y="17317"/>
                  </a:lnTo>
                  <a:lnTo>
                    <a:pt x="39449" y="18981"/>
                  </a:lnTo>
                  <a:lnTo>
                    <a:pt x="35642" y="22073"/>
                  </a:lnTo>
                  <a:lnTo>
                    <a:pt x="33480" y="25799"/>
                  </a:lnTo>
                  <a:lnTo>
                    <a:pt x="32903" y="27780"/>
                  </a:lnTo>
                  <a:lnTo>
                    <a:pt x="31813" y="29101"/>
                  </a:lnTo>
                  <a:lnTo>
                    <a:pt x="28721" y="30569"/>
                  </a:lnTo>
                  <a:lnTo>
                    <a:pt x="27614" y="31666"/>
                  </a:lnTo>
                  <a:lnTo>
                    <a:pt x="26384" y="34766"/>
                  </a:lnTo>
                  <a:lnTo>
                    <a:pt x="25486" y="43268"/>
                  </a:lnTo>
                  <a:lnTo>
                    <a:pt x="21053" y="49281"/>
                  </a:lnTo>
                  <a:lnTo>
                    <a:pt x="19643" y="55206"/>
                  </a:lnTo>
                  <a:lnTo>
                    <a:pt x="19050" y="101596"/>
                  </a:lnTo>
                  <a:lnTo>
                    <a:pt x="19050" y="110060"/>
                  </a:lnTo>
                  <a:lnTo>
                    <a:pt x="19756" y="111471"/>
                  </a:lnTo>
                  <a:lnTo>
                    <a:pt x="20931" y="112411"/>
                  </a:lnTo>
                  <a:lnTo>
                    <a:pt x="22421" y="113039"/>
                  </a:lnTo>
                  <a:lnTo>
                    <a:pt x="23414" y="114162"/>
                  </a:lnTo>
                  <a:lnTo>
                    <a:pt x="24517" y="117292"/>
                  </a:lnTo>
                  <a:lnTo>
                    <a:pt x="25322" y="129187"/>
                  </a:lnTo>
                  <a:lnTo>
                    <a:pt x="26054" y="130572"/>
                  </a:lnTo>
                  <a:lnTo>
                    <a:pt x="27247" y="131496"/>
                  </a:lnTo>
                  <a:lnTo>
                    <a:pt x="30860" y="132978"/>
                  </a:lnTo>
                  <a:lnTo>
                    <a:pt x="37139" y="138778"/>
                  </a:lnTo>
                  <a:lnTo>
                    <a:pt x="43483" y="139614"/>
                  </a:lnTo>
                  <a:lnTo>
                    <a:pt x="49832" y="145153"/>
                  </a:lnTo>
                  <a:lnTo>
                    <a:pt x="53884" y="145779"/>
                  </a:lnTo>
                  <a:lnTo>
                    <a:pt x="68865" y="146041"/>
                  </a:lnTo>
                  <a:lnTo>
                    <a:pt x="69193" y="145336"/>
                  </a:lnTo>
                  <a:lnTo>
                    <a:pt x="69850" y="139693"/>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71" name="SMARTInkShape-61">
              <a:extLst>
                <a:ext uri="{FF2B5EF4-FFF2-40B4-BE49-F238E27FC236}">
                  <a16:creationId xmlns:a16="http://schemas.microsoft.com/office/drawing/2014/main" id="{0973643B-F045-A859-A71F-15CB6190AE61}"/>
                </a:ext>
              </a:extLst>
            </p:cNvPr>
            <p:cNvSpPr/>
            <p:nvPr>
              <p:custDataLst>
                <p:tags r:id="rId99"/>
              </p:custDataLst>
            </p:nvPr>
          </p:nvSpPr>
          <p:spPr>
            <a:xfrm>
              <a:off x="1651000" y="5435600"/>
              <a:ext cx="25377" cy="165014"/>
            </a:xfrm>
            <a:custGeom>
              <a:avLst/>
              <a:gdLst/>
              <a:ahLst/>
              <a:cxnLst/>
              <a:rect l="0" t="0" r="0" b="0"/>
              <a:pathLst>
                <a:path w="25377" h="165014">
                  <a:moveTo>
                    <a:pt x="12700" y="0"/>
                  </a:moveTo>
                  <a:lnTo>
                    <a:pt x="12700" y="0"/>
                  </a:lnTo>
                  <a:lnTo>
                    <a:pt x="16071" y="3371"/>
                  </a:lnTo>
                  <a:lnTo>
                    <a:pt x="17726" y="8789"/>
                  </a:lnTo>
                  <a:lnTo>
                    <a:pt x="24997" y="55287"/>
                  </a:lnTo>
                  <a:lnTo>
                    <a:pt x="25376" y="80696"/>
                  </a:lnTo>
                  <a:lnTo>
                    <a:pt x="23508" y="87135"/>
                  </a:lnTo>
                  <a:lnTo>
                    <a:pt x="21031" y="93054"/>
                  </a:lnTo>
                  <a:lnTo>
                    <a:pt x="17203" y="125546"/>
                  </a:lnTo>
                  <a:lnTo>
                    <a:pt x="14701" y="130587"/>
                  </a:lnTo>
                  <a:lnTo>
                    <a:pt x="12964" y="141732"/>
                  </a:lnTo>
                  <a:lnTo>
                    <a:pt x="12707" y="157493"/>
                  </a:lnTo>
                  <a:lnTo>
                    <a:pt x="6427" y="165013"/>
                  </a:lnTo>
                  <a:lnTo>
                    <a:pt x="6373" y="161703"/>
                  </a:lnTo>
                  <a:lnTo>
                    <a:pt x="5660" y="160719"/>
                  </a:lnTo>
                  <a:lnTo>
                    <a:pt x="0" y="15875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72" name="SMARTInkShape-62">
              <a:extLst>
                <a:ext uri="{FF2B5EF4-FFF2-40B4-BE49-F238E27FC236}">
                  <a16:creationId xmlns:a16="http://schemas.microsoft.com/office/drawing/2014/main" id="{D8BD1B8D-7818-2903-3BAA-2817CC04FF9B}"/>
                </a:ext>
              </a:extLst>
            </p:cNvPr>
            <p:cNvSpPr/>
            <p:nvPr>
              <p:custDataLst>
                <p:tags r:id="rId100"/>
              </p:custDataLst>
            </p:nvPr>
          </p:nvSpPr>
          <p:spPr>
            <a:xfrm>
              <a:off x="1524000" y="5518153"/>
              <a:ext cx="69843" cy="94954"/>
            </a:xfrm>
            <a:custGeom>
              <a:avLst/>
              <a:gdLst/>
              <a:ahLst/>
              <a:cxnLst/>
              <a:rect l="0" t="0" r="0" b="0"/>
              <a:pathLst>
                <a:path w="69843" h="94954">
                  <a:moveTo>
                    <a:pt x="0" y="25397"/>
                  </a:moveTo>
                  <a:lnTo>
                    <a:pt x="0" y="25397"/>
                  </a:lnTo>
                  <a:lnTo>
                    <a:pt x="3371" y="25397"/>
                  </a:lnTo>
                  <a:lnTo>
                    <a:pt x="6907" y="23516"/>
                  </a:lnTo>
                  <a:lnTo>
                    <a:pt x="35401" y="2797"/>
                  </a:lnTo>
                  <a:lnTo>
                    <a:pt x="43119" y="365"/>
                  </a:lnTo>
                  <a:lnTo>
                    <a:pt x="59551" y="0"/>
                  </a:lnTo>
                  <a:lnTo>
                    <a:pt x="60867" y="704"/>
                  </a:lnTo>
                  <a:lnTo>
                    <a:pt x="61745" y="1880"/>
                  </a:lnTo>
                  <a:lnTo>
                    <a:pt x="62330" y="3368"/>
                  </a:lnTo>
                  <a:lnTo>
                    <a:pt x="63425" y="4361"/>
                  </a:lnTo>
                  <a:lnTo>
                    <a:pt x="66524" y="5464"/>
                  </a:lnTo>
                  <a:lnTo>
                    <a:pt x="67633" y="6464"/>
                  </a:lnTo>
                  <a:lnTo>
                    <a:pt x="69558" y="11737"/>
                  </a:lnTo>
                  <a:lnTo>
                    <a:pt x="69842" y="27598"/>
                  </a:lnTo>
                  <a:lnTo>
                    <a:pt x="67965" y="31785"/>
                  </a:lnTo>
                  <a:lnTo>
                    <a:pt x="64382" y="36850"/>
                  </a:lnTo>
                  <a:lnTo>
                    <a:pt x="62969" y="42920"/>
                  </a:lnTo>
                  <a:lnTo>
                    <a:pt x="52527" y="57181"/>
                  </a:lnTo>
                  <a:lnTo>
                    <a:pt x="50862" y="61396"/>
                  </a:lnTo>
                  <a:lnTo>
                    <a:pt x="46663" y="67735"/>
                  </a:lnTo>
                  <a:lnTo>
                    <a:pt x="44400" y="74082"/>
                  </a:lnTo>
                  <a:lnTo>
                    <a:pt x="35698" y="84664"/>
                  </a:lnTo>
                  <a:lnTo>
                    <a:pt x="31623" y="87015"/>
                  </a:lnTo>
                  <a:lnTo>
                    <a:pt x="27460" y="88766"/>
                  </a:lnTo>
                  <a:lnTo>
                    <a:pt x="21150" y="93013"/>
                  </a:lnTo>
                  <a:lnTo>
                    <a:pt x="14812" y="94585"/>
                  </a:lnTo>
                  <a:lnTo>
                    <a:pt x="10581" y="94953"/>
                  </a:lnTo>
                  <a:lnTo>
                    <a:pt x="9171" y="94346"/>
                  </a:lnTo>
                  <a:lnTo>
                    <a:pt x="8230" y="93235"/>
                  </a:lnTo>
                  <a:lnTo>
                    <a:pt x="7604" y="91789"/>
                  </a:lnTo>
                  <a:lnTo>
                    <a:pt x="6480" y="90826"/>
                  </a:lnTo>
                  <a:lnTo>
                    <a:pt x="0" y="88897"/>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73" name="SMARTInkShape-63">
              <a:extLst>
                <a:ext uri="{FF2B5EF4-FFF2-40B4-BE49-F238E27FC236}">
                  <a16:creationId xmlns:a16="http://schemas.microsoft.com/office/drawing/2014/main" id="{881FF808-6405-9F8C-C145-48D539E39452}"/>
                </a:ext>
              </a:extLst>
            </p:cNvPr>
            <p:cNvSpPr/>
            <p:nvPr>
              <p:custDataLst>
                <p:tags r:id="rId101"/>
              </p:custDataLst>
            </p:nvPr>
          </p:nvSpPr>
          <p:spPr>
            <a:xfrm>
              <a:off x="1479550" y="5537200"/>
              <a:ext cx="44189" cy="165014"/>
            </a:xfrm>
            <a:custGeom>
              <a:avLst/>
              <a:gdLst/>
              <a:ahLst/>
              <a:cxnLst/>
              <a:rect l="0" t="0" r="0" b="0"/>
              <a:pathLst>
                <a:path w="44189" h="165014">
                  <a:moveTo>
                    <a:pt x="38100" y="0"/>
                  </a:moveTo>
                  <a:lnTo>
                    <a:pt x="38100" y="0"/>
                  </a:lnTo>
                  <a:lnTo>
                    <a:pt x="38100" y="3371"/>
                  </a:lnTo>
                  <a:lnTo>
                    <a:pt x="39982" y="6907"/>
                  </a:lnTo>
                  <a:lnTo>
                    <a:pt x="41471" y="8838"/>
                  </a:lnTo>
                  <a:lnTo>
                    <a:pt x="43126" y="14748"/>
                  </a:lnTo>
                  <a:lnTo>
                    <a:pt x="44188" y="26666"/>
                  </a:lnTo>
                  <a:lnTo>
                    <a:pt x="38482" y="73274"/>
                  </a:lnTo>
                  <a:lnTo>
                    <a:pt x="38355" y="76365"/>
                  </a:lnTo>
                  <a:lnTo>
                    <a:pt x="36332" y="81683"/>
                  </a:lnTo>
                  <a:lnTo>
                    <a:pt x="34804" y="84089"/>
                  </a:lnTo>
                  <a:lnTo>
                    <a:pt x="32655" y="94216"/>
                  </a:lnTo>
                  <a:lnTo>
                    <a:pt x="31097" y="116363"/>
                  </a:lnTo>
                  <a:lnTo>
                    <a:pt x="26289" y="128831"/>
                  </a:lnTo>
                  <a:lnTo>
                    <a:pt x="24870" y="137526"/>
                  </a:lnTo>
                  <a:lnTo>
                    <a:pt x="20409" y="146039"/>
                  </a:lnTo>
                  <a:lnTo>
                    <a:pt x="19130" y="157495"/>
                  </a:lnTo>
                  <a:lnTo>
                    <a:pt x="12778" y="165013"/>
                  </a:lnTo>
                  <a:lnTo>
                    <a:pt x="12723" y="161703"/>
                  </a:lnTo>
                  <a:lnTo>
                    <a:pt x="10829" y="158181"/>
                  </a:lnTo>
                  <a:lnTo>
                    <a:pt x="8341" y="154264"/>
                  </a:lnTo>
                  <a:lnTo>
                    <a:pt x="6234" y="148092"/>
                  </a:lnTo>
                  <a:lnTo>
                    <a:pt x="0" y="13970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74" name="SMARTInkShape-64">
              <a:extLst>
                <a:ext uri="{FF2B5EF4-FFF2-40B4-BE49-F238E27FC236}">
                  <a16:creationId xmlns:a16="http://schemas.microsoft.com/office/drawing/2014/main" id="{DB47F105-5AE6-4DFC-5896-D861B103DDE0}"/>
                </a:ext>
              </a:extLst>
            </p:cNvPr>
            <p:cNvSpPr/>
            <p:nvPr>
              <p:custDataLst>
                <p:tags r:id="rId102"/>
              </p:custDataLst>
            </p:nvPr>
          </p:nvSpPr>
          <p:spPr>
            <a:xfrm>
              <a:off x="1409700" y="5518152"/>
              <a:ext cx="76194" cy="76199"/>
            </a:xfrm>
            <a:custGeom>
              <a:avLst/>
              <a:gdLst/>
              <a:ahLst/>
              <a:cxnLst/>
              <a:rect l="0" t="0" r="0" b="0"/>
              <a:pathLst>
                <a:path w="76194" h="76199">
                  <a:moveTo>
                    <a:pt x="0" y="76198"/>
                  </a:moveTo>
                  <a:lnTo>
                    <a:pt x="0" y="76198"/>
                  </a:lnTo>
                  <a:lnTo>
                    <a:pt x="10984" y="52349"/>
                  </a:lnTo>
                  <a:lnTo>
                    <a:pt x="19100" y="28163"/>
                  </a:lnTo>
                  <a:lnTo>
                    <a:pt x="27802" y="17016"/>
                  </a:lnTo>
                  <a:lnTo>
                    <a:pt x="31877" y="14617"/>
                  </a:lnTo>
                  <a:lnTo>
                    <a:pt x="36040" y="12845"/>
                  </a:lnTo>
                  <a:lnTo>
                    <a:pt x="42350" y="8587"/>
                  </a:lnTo>
                  <a:lnTo>
                    <a:pt x="48688" y="6305"/>
                  </a:lnTo>
                  <a:lnTo>
                    <a:pt x="55035" y="2181"/>
                  </a:lnTo>
                  <a:lnTo>
                    <a:pt x="62246" y="286"/>
                  </a:lnTo>
                  <a:lnTo>
                    <a:pt x="73134" y="0"/>
                  </a:lnTo>
                  <a:lnTo>
                    <a:pt x="74156" y="705"/>
                  </a:lnTo>
                  <a:lnTo>
                    <a:pt x="74837" y="1881"/>
                  </a:lnTo>
                  <a:lnTo>
                    <a:pt x="75796" y="6906"/>
                  </a:lnTo>
                  <a:lnTo>
                    <a:pt x="76193" y="24154"/>
                  </a:lnTo>
                  <a:lnTo>
                    <a:pt x="71835" y="30222"/>
                  </a:lnTo>
                  <a:lnTo>
                    <a:pt x="69732" y="36156"/>
                  </a:lnTo>
                  <a:lnTo>
                    <a:pt x="65660" y="42383"/>
                  </a:lnTo>
                  <a:lnTo>
                    <a:pt x="63435" y="48697"/>
                  </a:lnTo>
                  <a:lnTo>
                    <a:pt x="48598" y="65615"/>
                  </a:lnTo>
                  <a:lnTo>
                    <a:pt x="44412" y="67966"/>
                  </a:lnTo>
                  <a:lnTo>
                    <a:pt x="33862" y="70306"/>
                  </a:lnTo>
                  <a:lnTo>
                    <a:pt x="25399" y="74825"/>
                  </a:lnTo>
                  <a:lnTo>
                    <a:pt x="9623" y="76191"/>
                  </a:lnTo>
                  <a:lnTo>
                    <a:pt x="8532" y="75488"/>
                  </a:lnTo>
                  <a:lnTo>
                    <a:pt x="7805" y="74314"/>
                  </a:lnTo>
                  <a:lnTo>
                    <a:pt x="7320" y="72825"/>
                  </a:lnTo>
                  <a:lnTo>
                    <a:pt x="6291" y="71832"/>
                  </a:lnTo>
                  <a:lnTo>
                    <a:pt x="3266" y="70730"/>
                  </a:lnTo>
                  <a:lnTo>
                    <a:pt x="2177" y="69730"/>
                  </a:lnTo>
                  <a:lnTo>
                    <a:pt x="968" y="66738"/>
                  </a:lnTo>
                  <a:lnTo>
                    <a:pt x="0" y="57148"/>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75" name="SMARTInkShape-65">
              <a:extLst>
                <a:ext uri="{FF2B5EF4-FFF2-40B4-BE49-F238E27FC236}">
                  <a16:creationId xmlns:a16="http://schemas.microsoft.com/office/drawing/2014/main" id="{4491566D-9B82-00BF-B1F9-8323BCE7ED3C}"/>
                </a:ext>
              </a:extLst>
            </p:cNvPr>
            <p:cNvSpPr/>
            <p:nvPr>
              <p:custDataLst>
                <p:tags r:id="rId103"/>
              </p:custDataLst>
            </p:nvPr>
          </p:nvSpPr>
          <p:spPr>
            <a:xfrm>
              <a:off x="1371600" y="5562600"/>
              <a:ext cx="44451" cy="177799"/>
            </a:xfrm>
            <a:custGeom>
              <a:avLst/>
              <a:gdLst/>
              <a:ahLst/>
              <a:cxnLst/>
              <a:rect l="0" t="0" r="0" b="0"/>
              <a:pathLst>
                <a:path w="44451" h="177799">
                  <a:moveTo>
                    <a:pt x="44450" y="0"/>
                  </a:moveTo>
                  <a:lnTo>
                    <a:pt x="44450" y="0"/>
                  </a:lnTo>
                  <a:lnTo>
                    <a:pt x="43744" y="10139"/>
                  </a:lnTo>
                  <a:lnTo>
                    <a:pt x="32390" y="54501"/>
                  </a:lnTo>
                  <a:lnTo>
                    <a:pt x="31234" y="65380"/>
                  </a:lnTo>
                  <a:lnTo>
                    <a:pt x="26762" y="77616"/>
                  </a:lnTo>
                  <a:lnTo>
                    <a:pt x="25300" y="84590"/>
                  </a:lnTo>
                  <a:lnTo>
                    <a:pt x="21215" y="93190"/>
                  </a:lnTo>
                  <a:lnTo>
                    <a:pt x="9598" y="138551"/>
                  </a:lnTo>
                  <a:lnTo>
                    <a:pt x="6992" y="149639"/>
                  </a:lnTo>
                  <a:lnTo>
                    <a:pt x="6350" y="177798"/>
                  </a:lnTo>
                  <a:lnTo>
                    <a:pt x="6350" y="174428"/>
                  </a:lnTo>
                  <a:lnTo>
                    <a:pt x="4468" y="170892"/>
                  </a:lnTo>
                  <a:lnTo>
                    <a:pt x="1986" y="166968"/>
                  </a:lnTo>
                  <a:lnTo>
                    <a:pt x="0" y="15875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76" name="SMARTInkShape-66">
              <a:extLst>
                <a:ext uri="{FF2B5EF4-FFF2-40B4-BE49-F238E27FC236}">
                  <a16:creationId xmlns:a16="http://schemas.microsoft.com/office/drawing/2014/main" id="{1FE1EDF5-2627-E207-34DF-ECBD4F3264AF}"/>
                </a:ext>
              </a:extLst>
            </p:cNvPr>
            <p:cNvSpPr/>
            <p:nvPr>
              <p:custDataLst>
                <p:tags r:id="rId104"/>
              </p:custDataLst>
            </p:nvPr>
          </p:nvSpPr>
          <p:spPr>
            <a:xfrm>
              <a:off x="1282700" y="5556250"/>
              <a:ext cx="69851" cy="12701"/>
            </a:xfrm>
            <a:custGeom>
              <a:avLst/>
              <a:gdLst/>
              <a:ahLst/>
              <a:cxnLst/>
              <a:rect l="0" t="0" r="0" b="0"/>
              <a:pathLst>
                <a:path w="69851" h="12701">
                  <a:moveTo>
                    <a:pt x="0" y="0"/>
                  </a:moveTo>
                  <a:lnTo>
                    <a:pt x="0" y="0"/>
                  </a:lnTo>
                  <a:lnTo>
                    <a:pt x="3371" y="3371"/>
                  </a:lnTo>
                  <a:lnTo>
                    <a:pt x="8789" y="5026"/>
                  </a:lnTo>
                  <a:lnTo>
                    <a:pt x="15195" y="6467"/>
                  </a:lnTo>
                  <a:lnTo>
                    <a:pt x="25057" y="11259"/>
                  </a:lnTo>
                  <a:lnTo>
                    <a:pt x="69850" y="1270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77" name="SMARTInkShape-67">
              <a:extLst>
                <a:ext uri="{FF2B5EF4-FFF2-40B4-BE49-F238E27FC236}">
                  <a16:creationId xmlns:a16="http://schemas.microsoft.com/office/drawing/2014/main" id="{5B34844D-2FE4-1FCF-B773-E86438D1A6CE}"/>
                </a:ext>
              </a:extLst>
            </p:cNvPr>
            <p:cNvSpPr/>
            <p:nvPr>
              <p:custDataLst>
                <p:tags r:id="rId105"/>
              </p:custDataLst>
            </p:nvPr>
          </p:nvSpPr>
          <p:spPr>
            <a:xfrm>
              <a:off x="1200174" y="5461893"/>
              <a:ext cx="126899" cy="189606"/>
            </a:xfrm>
            <a:custGeom>
              <a:avLst/>
              <a:gdLst/>
              <a:ahLst/>
              <a:cxnLst/>
              <a:rect l="0" t="0" r="0" b="0"/>
              <a:pathLst>
                <a:path w="126899" h="189606">
                  <a:moveTo>
                    <a:pt x="25376" y="49907"/>
                  </a:moveTo>
                  <a:lnTo>
                    <a:pt x="25376" y="49907"/>
                  </a:lnTo>
                  <a:lnTo>
                    <a:pt x="25376" y="56649"/>
                  </a:lnTo>
                  <a:lnTo>
                    <a:pt x="27257" y="61840"/>
                  </a:lnTo>
                  <a:lnTo>
                    <a:pt x="28747" y="64212"/>
                  </a:lnTo>
                  <a:lnTo>
                    <a:pt x="30843" y="74293"/>
                  </a:lnTo>
                  <a:lnTo>
                    <a:pt x="25397" y="120961"/>
                  </a:lnTo>
                  <a:lnTo>
                    <a:pt x="23504" y="125701"/>
                  </a:lnTo>
                  <a:lnTo>
                    <a:pt x="21016" y="130160"/>
                  </a:lnTo>
                  <a:lnTo>
                    <a:pt x="19419" y="138771"/>
                  </a:lnTo>
                  <a:lnTo>
                    <a:pt x="19288" y="140900"/>
                  </a:lnTo>
                  <a:lnTo>
                    <a:pt x="17261" y="145147"/>
                  </a:lnTo>
                  <a:lnTo>
                    <a:pt x="14714" y="149385"/>
                  </a:lnTo>
                  <a:lnTo>
                    <a:pt x="13078" y="157856"/>
                  </a:lnTo>
                  <a:lnTo>
                    <a:pt x="12944" y="159973"/>
                  </a:lnTo>
                  <a:lnTo>
                    <a:pt x="10914" y="164207"/>
                  </a:lnTo>
                  <a:lnTo>
                    <a:pt x="8365" y="168440"/>
                  </a:lnTo>
                  <a:lnTo>
                    <a:pt x="6729" y="176907"/>
                  </a:lnTo>
                  <a:lnTo>
                    <a:pt x="6594" y="179024"/>
                  </a:lnTo>
                  <a:lnTo>
                    <a:pt x="5799" y="180435"/>
                  </a:lnTo>
                  <a:lnTo>
                    <a:pt x="4564" y="181375"/>
                  </a:lnTo>
                  <a:lnTo>
                    <a:pt x="244" y="183147"/>
                  </a:lnTo>
                  <a:lnTo>
                    <a:pt x="0" y="188714"/>
                  </a:lnTo>
                  <a:lnTo>
                    <a:pt x="697" y="189011"/>
                  </a:lnTo>
                  <a:lnTo>
                    <a:pt x="9674" y="189605"/>
                  </a:lnTo>
                  <a:lnTo>
                    <a:pt x="10675" y="188900"/>
                  </a:lnTo>
                  <a:lnTo>
                    <a:pt x="11342" y="187724"/>
                  </a:lnTo>
                  <a:lnTo>
                    <a:pt x="11787" y="186236"/>
                  </a:lnTo>
                  <a:lnTo>
                    <a:pt x="12788" y="185243"/>
                  </a:lnTo>
                  <a:lnTo>
                    <a:pt x="15783" y="184139"/>
                  </a:lnTo>
                  <a:lnTo>
                    <a:pt x="16864" y="183139"/>
                  </a:lnTo>
                  <a:lnTo>
                    <a:pt x="23925" y="170426"/>
                  </a:lnTo>
                  <a:lnTo>
                    <a:pt x="24409" y="168353"/>
                  </a:lnTo>
                  <a:lnTo>
                    <a:pt x="30275" y="157845"/>
                  </a:lnTo>
                  <a:lnTo>
                    <a:pt x="30758" y="155732"/>
                  </a:lnTo>
                  <a:lnTo>
                    <a:pt x="36625" y="145156"/>
                  </a:lnTo>
                  <a:lnTo>
                    <a:pt x="38725" y="122462"/>
                  </a:lnTo>
                  <a:lnTo>
                    <a:pt x="43091" y="113523"/>
                  </a:lnTo>
                  <a:lnTo>
                    <a:pt x="47533" y="101592"/>
                  </a:lnTo>
                  <a:lnTo>
                    <a:pt x="55375" y="88402"/>
                  </a:lnTo>
                  <a:lnTo>
                    <a:pt x="63525" y="65327"/>
                  </a:lnTo>
                  <a:lnTo>
                    <a:pt x="80682" y="37610"/>
                  </a:lnTo>
                  <a:lnTo>
                    <a:pt x="82989" y="26677"/>
                  </a:lnTo>
                  <a:lnTo>
                    <a:pt x="87504" y="18167"/>
                  </a:lnTo>
                  <a:lnTo>
                    <a:pt x="87961" y="16047"/>
                  </a:lnTo>
                  <a:lnTo>
                    <a:pt x="94263" y="6712"/>
                  </a:lnTo>
                  <a:lnTo>
                    <a:pt x="96679" y="6015"/>
                  </a:lnTo>
                  <a:lnTo>
                    <a:pt x="100609" y="5567"/>
                  </a:lnTo>
                  <a:lnTo>
                    <a:pt x="106958" y="0"/>
                  </a:lnTo>
                  <a:lnTo>
                    <a:pt x="107987" y="408"/>
                  </a:lnTo>
                  <a:lnTo>
                    <a:pt x="119658" y="10854"/>
                  </a:lnTo>
                  <a:lnTo>
                    <a:pt x="120625" y="57739"/>
                  </a:lnTo>
                  <a:lnTo>
                    <a:pt x="121331" y="76913"/>
                  </a:lnTo>
                  <a:lnTo>
                    <a:pt x="125652" y="89369"/>
                  </a:lnTo>
                  <a:lnTo>
                    <a:pt x="126898" y="112252"/>
                  </a:lnTo>
                  <a:lnTo>
                    <a:pt x="125060" y="118303"/>
                  </a:lnTo>
                  <a:lnTo>
                    <a:pt x="122597" y="123344"/>
                  </a:lnTo>
                  <a:lnTo>
                    <a:pt x="120885" y="134489"/>
                  </a:lnTo>
                  <a:lnTo>
                    <a:pt x="120703" y="140899"/>
                  </a:lnTo>
                  <a:lnTo>
                    <a:pt x="118779" y="145146"/>
                  </a:lnTo>
                  <a:lnTo>
                    <a:pt x="116277" y="149385"/>
                  </a:lnTo>
                  <a:lnTo>
                    <a:pt x="114671" y="157856"/>
                  </a:lnTo>
                  <a:lnTo>
                    <a:pt x="114354" y="162952"/>
                  </a:lnTo>
                  <a:lnTo>
                    <a:pt x="120603" y="170531"/>
                  </a:lnTo>
                  <a:lnTo>
                    <a:pt x="117248" y="173920"/>
                  </a:lnTo>
                  <a:lnTo>
                    <a:pt x="116258" y="174210"/>
                  </a:lnTo>
                  <a:lnTo>
                    <a:pt x="115597" y="173698"/>
                  </a:lnTo>
                  <a:lnTo>
                    <a:pt x="115157" y="172651"/>
                  </a:lnTo>
                  <a:lnTo>
                    <a:pt x="114157" y="171953"/>
                  </a:lnTo>
                  <a:lnTo>
                    <a:pt x="109380" y="170265"/>
                  </a:lnTo>
                  <a:lnTo>
                    <a:pt x="101576" y="164207"/>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78" name="SMARTInkShape-68">
              <a:extLst>
                <a:ext uri="{FF2B5EF4-FFF2-40B4-BE49-F238E27FC236}">
                  <a16:creationId xmlns:a16="http://schemas.microsoft.com/office/drawing/2014/main" id="{11FE3BC4-DD53-06E3-86E3-96370B00BF0B}"/>
                </a:ext>
              </a:extLst>
            </p:cNvPr>
            <p:cNvSpPr/>
            <p:nvPr>
              <p:custDataLst>
                <p:tags r:id="rId106"/>
              </p:custDataLst>
            </p:nvPr>
          </p:nvSpPr>
          <p:spPr>
            <a:xfrm>
              <a:off x="1746250" y="5226050"/>
              <a:ext cx="76201" cy="88901"/>
            </a:xfrm>
            <a:custGeom>
              <a:avLst/>
              <a:gdLst/>
              <a:ahLst/>
              <a:cxnLst/>
              <a:rect l="0" t="0" r="0" b="0"/>
              <a:pathLst>
                <a:path w="76201" h="88901">
                  <a:moveTo>
                    <a:pt x="0" y="19050"/>
                  </a:moveTo>
                  <a:lnTo>
                    <a:pt x="0" y="19050"/>
                  </a:lnTo>
                  <a:lnTo>
                    <a:pt x="0" y="22421"/>
                  </a:lnTo>
                  <a:lnTo>
                    <a:pt x="5958" y="49133"/>
                  </a:lnTo>
                  <a:lnTo>
                    <a:pt x="6350" y="76199"/>
                  </a:lnTo>
                  <a:lnTo>
                    <a:pt x="6350" y="35976"/>
                  </a:lnTo>
                  <a:lnTo>
                    <a:pt x="8231" y="31747"/>
                  </a:lnTo>
                  <a:lnTo>
                    <a:pt x="11817" y="26654"/>
                  </a:lnTo>
                  <a:lnTo>
                    <a:pt x="12622" y="20043"/>
                  </a:lnTo>
                  <a:lnTo>
                    <a:pt x="17049" y="14176"/>
                  </a:lnTo>
                  <a:lnTo>
                    <a:pt x="18160" y="10299"/>
                  </a:lnTo>
                  <a:lnTo>
                    <a:pt x="19163" y="8984"/>
                  </a:lnTo>
                  <a:lnTo>
                    <a:pt x="23238" y="6424"/>
                  </a:lnTo>
                  <a:lnTo>
                    <a:pt x="24439" y="3325"/>
                  </a:lnTo>
                  <a:lnTo>
                    <a:pt x="25465" y="2217"/>
                  </a:lnTo>
                  <a:lnTo>
                    <a:pt x="28486" y="985"/>
                  </a:lnTo>
                  <a:lnTo>
                    <a:pt x="55925" y="0"/>
                  </a:lnTo>
                  <a:lnTo>
                    <a:pt x="62510" y="5467"/>
                  </a:lnTo>
                  <a:lnTo>
                    <a:pt x="63060" y="7839"/>
                  </a:lnTo>
                  <a:lnTo>
                    <a:pt x="63207" y="9460"/>
                  </a:lnTo>
                  <a:lnTo>
                    <a:pt x="65251" y="13141"/>
                  </a:lnTo>
                  <a:lnTo>
                    <a:pt x="67806" y="17129"/>
                  </a:lnTo>
                  <a:lnTo>
                    <a:pt x="69244" y="23340"/>
                  </a:lnTo>
                  <a:lnTo>
                    <a:pt x="69770" y="33875"/>
                  </a:lnTo>
                  <a:lnTo>
                    <a:pt x="71696" y="38103"/>
                  </a:lnTo>
                  <a:lnTo>
                    <a:pt x="74198" y="42335"/>
                  </a:lnTo>
                  <a:lnTo>
                    <a:pt x="75804" y="50800"/>
                  </a:lnTo>
                  <a:lnTo>
                    <a:pt x="76200" y="88821"/>
                  </a:lnTo>
                  <a:lnTo>
                    <a:pt x="63500" y="8890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79" name="SMARTInkShape-69">
              <a:extLst>
                <a:ext uri="{FF2B5EF4-FFF2-40B4-BE49-F238E27FC236}">
                  <a16:creationId xmlns:a16="http://schemas.microsoft.com/office/drawing/2014/main" id="{231221E0-15B1-68A5-94B0-2108C8B43EAD}"/>
                </a:ext>
              </a:extLst>
            </p:cNvPr>
            <p:cNvSpPr/>
            <p:nvPr>
              <p:custDataLst>
                <p:tags r:id="rId107"/>
              </p:custDataLst>
            </p:nvPr>
          </p:nvSpPr>
          <p:spPr>
            <a:xfrm>
              <a:off x="1689101" y="5194300"/>
              <a:ext cx="44450" cy="101601"/>
            </a:xfrm>
            <a:custGeom>
              <a:avLst/>
              <a:gdLst/>
              <a:ahLst/>
              <a:cxnLst/>
              <a:rect l="0" t="0" r="0" b="0"/>
              <a:pathLst>
                <a:path w="44450" h="101601">
                  <a:moveTo>
                    <a:pt x="6349" y="38100"/>
                  </a:moveTo>
                  <a:lnTo>
                    <a:pt x="6349" y="38100"/>
                  </a:lnTo>
                  <a:lnTo>
                    <a:pt x="6349" y="84385"/>
                  </a:lnTo>
                  <a:lnTo>
                    <a:pt x="6349" y="101600"/>
                  </a:lnTo>
                  <a:lnTo>
                    <a:pt x="6349" y="98229"/>
                  </a:lnTo>
                  <a:lnTo>
                    <a:pt x="5643" y="97236"/>
                  </a:lnTo>
                  <a:lnTo>
                    <a:pt x="4467" y="96574"/>
                  </a:lnTo>
                  <a:lnTo>
                    <a:pt x="2978" y="96133"/>
                  </a:lnTo>
                  <a:lnTo>
                    <a:pt x="1985" y="95133"/>
                  </a:lnTo>
                  <a:lnTo>
                    <a:pt x="882" y="92140"/>
                  </a:lnTo>
                  <a:lnTo>
                    <a:pt x="0" y="61359"/>
                  </a:lnTo>
                  <a:lnTo>
                    <a:pt x="705" y="59956"/>
                  </a:lnTo>
                  <a:lnTo>
                    <a:pt x="1881" y="59021"/>
                  </a:lnTo>
                  <a:lnTo>
                    <a:pt x="3370" y="58397"/>
                  </a:lnTo>
                  <a:lnTo>
                    <a:pt x="4363" y="57276"/>
                  </a:lnTo>
                  <a:lnTo>
                    <a:pt x="5466" y="54149"/>
                  </a:lnTo>
                  <a:lnTo>
                    <a:pt x="6880" y="46392"/>
                  </a:lnTo>
                  <a:lnTo>
                    <a:pt x="14178" y="36766"/>
                  </a:lnTo>
                  <a:lnTo>
                    <a:pt x="15802" y="35094"/>
                  </a:lnTo>
                  <a:lnTo>
                    <a:pt x="17606" y="31355"/>
                  </a:lnTo>
                  <a:lnTo>
                    <a:pt x="18087" y="29370"/>
                  </a:lnTo>
                  <a:lnTo>
                    <a:pt x="19113" y="28047"/>
                  </a:lnTo>
                  <a:lnTo>
                    <a:pt x="22135" y="26577"/>
                  </a:lnTo>
                  <a:lnTo>
                    <a:pt x="23223" y="25479"/>
                  </a:lnTo>
                  <a:lnTo>
                    <a:pt x="28483" y="16664"/>
                  </a:lnTo>
                  <a:lnTo>
                    <a:pt x="32179" y="14462"/>
                  </a:lnTo>
                  <a:lnTo>
                    <a:pt x="36173" y="12778"/>
                  </a:lnTo>
                  <a:lnTo>
                    <a:pt x="43220" y="7335"/>
                  </a:lnTo>
                  <a:lnTo>
                    <a:pt x="43903" y="4906"/>
                  </a:lnTo>
                  <a:lnTo>
                    <a:pt x="44449" y="0"/>
                  </a:lnTo>
                  <a:lnTo>
                    <a:pt x="38099" y="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80" name="SMARTInkShape-70">
              <a:extLst>
                <a:ext uri="{FF2B5EF4-FFF2-40B4-BE49-F238E27FC236}">
                  <a16:creationId xmlns:a16="http://schemas.microsoft.com/office/drawing/2014/main" id="{61832CE4-41D6-A073-C733-B5FED959A5D8}"/>
                </a:ext>
              </a:extLst>
            </p:cNvPr>
            <p:cNvSpPr/>
            <p:nvPr>
              <p:custDataLst>
                <p:tags r:id="rId108"/>
              </p:custDataLst>
            </p:nvPr>
          </p:nvSpPr>
          <p:spPr>
            <a:xfrm>
              <a:off x="1568450" y="5213350"/>
              <a:ext cx="76177" cy="85564"/>
            </a:xfrm>
            <a:custGeom>
              <a:avLst/>
              <a:gdLst/>
              <a:ahLst/>
              <a:cxnLst/>
              <a:rect l="0" t="0" r="0" b="0"/>
              <a:pathLst>
                <a:path w="76177" h="85564">
                  <a:moveTo>
                    <a:pt x="6350" y="0"/>
                  </a:moveTo>
                  <a:lnTo>
                    <a:pt x="6350" y="0"/>
                  </a:lnTo>
                  <a:lnTo>
                    <a:pt x="6350" y="3371"/>
                  </a:lnTo>
                  <a:lnTo>
                    <a:pt x="4468" y="6907"/>
                  </a:lnTo>
                  <a:lnTo>
                    <a:pt x="2979" y="8838"/>
                  </a:lnTo>
                  <a:lnTo>
                    <a:pt x="1324" y="14748"/>
                  </a:lnTo>
                  <a:lnTo>
                    <a:pt x="0" y="60125"/>
                  </a:lnTo>
                  <a:lnTo>
                    <a:pt x="1882" y="63881"/>
                  </a:lnTo>
                  <a:lnTo>
                    <a:pt x="5467" y="68671"/>
                  </a:lnTo>
                  <a:lnTo>
                    <a:pt x="6088" y="72872"/>
                  </a:lnTo>
                  <a:lnTo>
                    <a:pt x="6881" y="73981"/>
                  </a:lnTo>
                  <a:lnTo>
                    <a:pt x="8115" y="74720"/>
                  </a:lnTo>
                  <a:lnTo>
                    <a:pt x="18536" y="79278"/>
                  </a:lnTo>
                  <a:lnTo>
                    <a:pt x="20824" y="81075"/>
                  </a:lnTo>
                  <a:lnTo>
                    <a:pt x="23366" y="84951"/>
                  </a:lnTo>
                  <a:lnTo>
                    <a:pt x="24750" y="85563"/>
                  </a:lnTo>
                  <a:lnTo>
                    <a:pt x="26378" y="85264"/>
                  </a:lnTo>
                  <a:lnTo>
                    <a:pt x="30068" y="83756"/>
                  </a:lnTo>
                  <a:lnTo>
                    <a:pt x="42371" y="81950"/>
                  </a:lnTo>
                  <a:lnTo>
                    <a:pt x="50673" y="76092"/>
                  </a:lnTo>
                  <a:lnTo>
                    <a:pt x="60227" y="66764"/>
                  </a:lnTo>
                  <a:lnTo>
                    <a:pt x="62045" y="63069"/>
                  </a:lnTo>
                  <a:lnTo>
                    <a:pt x="62530" y="61096"/>
                  </a:lnTo>
                  <a:lnTo>
                    <a:pt x="63559" y="59780"/>
                  </a:lnTo>
                  <a:lnTo>
                    <a:pt x="66584" y="58319"/>
                  </a:lnTo>
                  <a:lnTo>
                    <a:pt x="67672" y="56518"/>
                  </a:lnTo>
                  <a:lnTo>
                    <a:pt x="69563" y="46318"/>
                  </a:lnTo>
                  <a:lnTo>
                    <a:pt x="74838" y="37789"/>
                  </a:lnTo>
                  <a:lnTo>
                    <a:pt x="76176" y="16928"/>
                  </a:lnTo>
                  <a:lnTo>
                    <a:pt x="74308" y="12697"/>
                  </a:lnTo>
                  <a:lnTo>
                    <a:pt x="66740" y="3351"/>
                  </a:lnTo>
                  <a:lnTo>
                    <a:pt x="63058" y="1489"/>
                  </a:lnTo>
                  <a:lnTo>
                    <a:pt x="51785" y="26"/>
                  </a:lnTo>
                  <a:lnTo>
                    <a:pt x="45419" y="2"/>
                  </a:lnTo>
                  <a:lnTo>
                    <a:pt x="39572" y="4364"/>
                  </a:lnTo>
                  <a:lnTo>
                    <a:pt x="35697" y="5467"/>
                  </a:lnTo>
                  <a:lnTo>
                    <a:pt x="34381" y="6467"/>
                  </a:lnTo>
                  <a:lnTo>
                    <a:pt x="31824" y="10540"/>
                  </a:lnTo>
                  <a:lnTo>
                    <a:pt x="25692" y="12616"/>
                  </a:lnTo>
                  <a:lnTo>
                    <a:pt x="19050" y="1270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81" name="SMARTInkShape-71">
              <a:extLst>
                <a:ext uri="{FF2B5EF4-FFF2-40B4-BE49-F238E27FC236}">
                  <a16:creationId xmlns:a16="http://schemas.microsoft.com/office/drawing/2014/main" id="{16A57D4B-3CCB-C7D9-F010-D4AF483D9D83}"/>
                </a:ext>
              </a:extLst>
            </p:cNvPr>
            <p:cNvSpPr/>
            <p:nvPr>
              <p:custDataLst>
                <p:tags r:id="rId109"/>
              </p:custDataLst>
            </p:nvPr>
          </p:nvSpPr>
          <p:spPr>
            <a:xfrm>
              <a:off x="1428830" y="5213350"/>
              <a:ext cx="88821" cy="76201"/>
            </a:xfrm>
            <a:custGeom>
              <a:avLst/>
              <a:gdLst/>
              <a:ahLst/>
              <a:cxnLst/>
              <a:rect l="0" t="0" r="0" b="0"/>
              <a:pathLst>
                <a:path w="88821" h="76201">
                  <a:moveTo>
                    <a:pt x="88820" y="0"/>
                  </a:moveTo>
                  <a:lnTo>
                    <a:pt x="88820" y="0"/>
                  </a:lnTo>
                  <a:lnTo>
                    <a:pt x="55826" y="0"/>
                  </a:lnTo>
                  <a:lnTo>
                    <a:pt x="51108" y="1882"/>
                  </a:lnTo>
                  <a:lnTo>
                    <a:pt x="31557" y="17299"/>
                  </a:lnTo>
                  <a:lnTo>
                    <a:pt x="29478" y="17883"/>
                  </a:lnTo>
                  <a:lnTo>
                    <a:pt x="28092" y="18977"/>
                  </a:lnTo>
                  <a:lnTo>
                    <a:pt x="22314" y="27786"/>
                  </a:lnTo>
                  <a:lnTo>
                    <a:pt x="18575" y="29988"/>
                  </a:lnTo>
                  <a:lnTo>
                    <a:pt x="14561" y="31672"/>
                  </a:lnTo>
                  <a:lnTo>
                    <a:pt x="7501" y="37114"/>
                  </a:lnTo>
                  <a:lnTo>
                    <a:pt x="6817" y="39543"/>
                  </a:lnTo>
                  <a:lnTo>
                    <a:pt x="6635" y="41178"/>
                  </a:lnTo>
                  <a:lnTo>
                    <a:pt x="4551" y="44877"/>
                  </a:lnTo>
                  <a:lnTo>
                    <a:pt x="835" y="49630"/>
                  </a:lnTo>
                  <a:lnTo>
                    <a:pt x="101" y="55639"/>
                  </a:lnTo>
                  <a:lnTo>
                    <a:pt x="0" y="59536"/>
                  </a:lnTo>
                  <a:lnTo>
                    <a:pt x="679" y="60857"/>
                  </a:lnTo>
                  <a:lnTo>
                    <a:pt x="1837" y="61738"/>
                  </a:lnTo>
                  <a:lnTo>
                    <a:pt x="3315" y="62325"/>
                  </a:lnTo>
                  <a:lnTo>
                    <a:pt x="4300" y="63422"/>
                  </a:lnTo>
                  <a:lnTo>
                    <a:pt x="6010" y="68864"/>
                  </a:lnTo>
                  <a:lnTo>
                    <a:pt x="8036" y="69412"/>
                  </a:lnTo>
                  <a:lnTo>
                    <a:pt x="9564" y="69558"/>
                  </a:lnTo>
                  <a:lnTo>
                    <a:pt x="13143" y="71602"/>
                  </a:lnTo>
                  <a:lnTo>
                    <a:pt x="17819" y="75292"/>
                  </a:lnTo>
                  <a:lnTo>
                    <a:pt x="23812" y="76021"/>
                  </a:lnTo>
                  <a:lnTo>
                    <a:pt x="65330" y="76200"/>
                  </a:lnTo>
                  <a:lnTo>
                    <a:pt x="69678" y="74318"/>
                  </a:lnTo>
                  <a:lnTo>
                    <a:pt x="73962" y="71836"/>
                  </a:lnTo>
                  <a:lnTo>
                    <a:pt x="78218" y="70733"/>
                  </a:lnTo>
                  <a:lnTo>
                    <a:pt x="79636" y="69733"/>
                  </a:lnTo>
                  <a:lnTo>
                    <a:pt x="80581" y="68361"/>
                  </a:lnTo>
                  <a:lnTo>
                    <a:pt x="81910" y="63059"/>
                  </a:lnTo>
                  <a:lnTo>
                    <a:pt x="82470" y="5715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82" name="SMARTInkShape-72">
              <a:extLst>
                <a:ext uri="{FF2B5EF4-FFF2-40B4-BE49-F238E27FC236}">
                  <a16:creationId xmlns:a16="http://schemas.microsoft.com/office/drawing/2014/main" id="{F21D7B5C-2B2A-61BE-2BD1-235CD8F46198}"/>
                </a:ext>
              </a:extLst>
            </p:cNvPr>
            <p:cNvSpPr/>
            <p:nvPr>
              <p:custDataLst>
                <p:tags r:id="rId110"/>
              </p:custDataLst>
            </p:nvPr>
          </p:nvSpPr>
          <p:spPr>
            <a:xfrm>
              <a:off x="1289050" y="5232400"/>
              <a:ext cx="88901" cy="12701"/>
            </a:xfrm>
            <a:custGeom>
              <a:avLst/>
              <a:gdLst/>
              <a:ahLst/>
              <a:cxnLst/>
              <a:rect l="0" t="0" r="0" b="0"/>
              <a:pathLst>
                <a:path w="88901" h="12701">
                  <a:moveTo>
                    <a:pt x="0" y="6350"/>
                  </a:moveTo>
                  <a:lnTo>
                    <a:pt x="0" y="6350"/>
                  </a:lnTo>
                  <a:lnTo>
                    <a:pt x="3371" y="6350"/>
                  </a:lnTo>
                  <a:lnTo>
                    <a:pt x="30083" y="12308"/>
                  </a:lnTo>
                  <a:lnTo>
                    <a:pt x="75807" y="12700"/>
                  </a:lnTo>
                  <a:lnTo>
                    <a:pt x="88521" y="12700"/>
                  </a:lnTo>
                  <a:lnTo>
                    <a:pt x="88900" y="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83" name="SMARTInkShape-73">
              <a:extLst>
                <a:ext uri="{FF2B5EF4-FFF2-40B4-BE49-F238E27FC236}">
                  <a16:creationId xmlns:a16="http://schemas.microsoft.com/office/drawing/2014/main" id="{48504EA7-5B6D-D7A0-7F3E-55C9ED83F5A3}"/>
                </a:ext>
              </a:extLst>
            </p:cNvPr>
            <p:cNvSpPr/>
            <p:nvPr>
              <p:custDataLst>
                <p:tags r:id="rId111"/>
              </p:custDataLst>
            </p:nvPr>
          </p:nvSpPr>
          <p:spPr>
            <a:xfrm>
              <a:off x="1238511" y="5156208"/>
              <a:ext cx="126740" cy="177767"/>
            </a:xfrm>
            <a:custGeom>
              <a:avLst/>
              <a:gdLst/>
              <a:ahLst/>
              <a:cxnLst/>
              <a:rect l="0" t="0" r="0" b="0"/>
              <a:pathLst>
                <a:path w="126740" h="177767">
                  <a:moveTo>
                    <a:pt x="50539" y="25392"/>
                  </a:moveTo>
                  <a:lnTo>
                    <a:pt x="50539" y="25392"/>
                  </a:lnTo>
                  <a:lnTo>
                    <a:pt x="37674" y="40140"/>
                  </a:lnTo>
                  <a:lnTo>
                    <a:pt x="27006" y="61790"/>
                  </a:lnTo>
                  <a:lnTo>
                    <a:pt x="18876" y="106732"/>
                  </a:lnTo>
                  <a:lnTo>
                    <a:pt x="12462" y="154217"/>
                  </a:lnTo>
                  <a:lnTo>
                    <a:pt x="10568" y="158613"/>
                  </a:lnTo>
                  <a:lnTo>
                    <a:pt x="8080" y="162917"/>
                  </a:lnTo>
                  <a:lnTo>
                    <a:pt x="6264" y="171306"/>
                  </a:lnTo>
                  <a:lnTo>
                    <a:pt x="6090" y="177766"/>
                  </a:lnTo>
                  <a:lnTo>
                    <a:pt x="6089" y="174414"/>
                  </a:lnTo>
                  <a:lnTo>
                    <a:pt x="5384" y="173422"/>
                  </a:lnTo>
                  <a:lnTo>
                    <a:pt x="4208" y="172762"/>
                  </a:lnTo>
                  <a:lnTo>
                    <a:pt x="2718" y="172322"/>
                  </a:lnTo>
                  <a:lnTo>
                    <a:pt x="1725" y="170618"/>
                  </a:lnTo>
                  <a:lnTo>
                    <a:pt x="0" y="157213"/>
                  </a:lnTo>
                  <a:lnTo>
                    <a:pt x="1737" y="152653"/>
                  </a:lnTo>
                  <a:lnTo>
                    <a:pt x="3187" y="150449"/>
                  </a:lnTo>
                  <a:lnTo>
                    <a:pt x="5229" y="140606"/>
                  </a:lnTo>
                  <a:lnTo>
                    <a:pt x="7937" y="113853"/>
                  </a:lnTo>
                  <a:lnTo>
                    <a:pt x="17348" y="82139"/>
                  </a:lnTo>
                  <a:lnTo>
                    <a:pt x="18854" y="74603"/>
                  </a:lnTo>
                  <a:lnTo>
                    <a:pt x="31617" y="52271"/>
                  </a:lnTo>
                  <a:lnTo>
                    <a:pt x="41384" y="40403"/>
                  </a:lnTo>
                  <a:lnTo>
                    <a:pt x="45516" y="31780"/>
                  </a:lnTo>
                  <a:lnTo>
                    <a:pt x="65379" y="10576"/>
                  </a:lnTo>
                  <a:lnTo>
                    <a:pt x="69599" y="8223"/>
                  </a:lnTo>
                  <a:lnTo>
                    <a:pt x="73827" y="6471"/>
                  </a:lnTo>
                  <a:lnTo>
                    <a:pt x="81035" y="985"/>
                  </a:lnTo>
                  <a:lnTo>
                    <a:pt x="85289" y="286"/>
                  </a:lnTo>
                  <a:lnTo>
                    <a:pt x="94640" y="0"/>
                  </a:lnTo>
                  <a:lnTo>
                    <a:pt x="101628" y="3365"/>
                  </a:lnTo>
                  <a:lnTo>
                    <a:pt x="103648" y="5063"/>
                  </a:lnTo>
                  <a:lnTo>
                    <a:pt x="110528" y="14919"/>
                  </a:lnTo>
                  <a:lnTo>
                    <a:pt x="112478" y="20973"/>
                  </a:lnTo>
                  <a:lnTo>
                    <a:pt x="115783" y="39585"/>
                  </a:lnTo>
                  <a:lnTo>
                    <a:pt x="119479" y="51949"/>
                  </a:lnTo>
                  <a:lnTo>
                    <a:pt x="121041" y="74136"/>
                  </a:lnTo>
                  <a:lnTo>
                    <a:pt x="125849" y="90041"/>
                  </a:lnTo>
                  <a:lnTo>
                    <a:pt x="126738" y="136970"/>
                  </a:lnTo>
                  <a:lnTo>
                    <a:pt x="126739" y="171434"/>
                  </a:lnTo>
                  <a:lnTo>
                    <a:pt x="126739" y="168069"/>
                  </a:lnTo>
                  <a:lnTo>
                    <a:pt x="124858" y="164534"/>
                  </a:lnTo>
                  <a:lnTo>
                    <a:pt x="120389" y="158742"/>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84" name="SMARTInkShape-74">
              <a:extLst>
                <a:ext uri="{FF2B5EF4-FFF2-40B4-BE49-F238E27FC236}">
                  <a16:creationId xmlns:a16="http://schemas.microsoft.com/office/drawing/2014/main" id="{825F2F12-1747-C01D-0407-56055C026C7D}"/>
                </a:ext>
              </a:extLst>
            </p:cNvPr>
            <p:cNvSpPr/>
            <p:nvPr>
              <p:custDataLst>
                <p:tags r:id="rId112"/>
              </p:custDataLst>
            </p:nvPr>
          </p:nvSpPr>
          <p:spPr>
            <a:xfrm>
              <a:off x="2533650" y="4876800"/>
              <a:ext cx="146051" cy="234949"/>
            </a:xfrm>
            <a:custGeom>
              <a:avLst/>
              <a:gdLst/>
              <a:ahLst/>
              <a:cxnLst/>
              <a:rect l="0" t="0" r="0" b="0"/>
              <a:pathLst>
                <a:path w="146051" h="234949">
                  <a:moveTo>
                    <a:pt x="50800" y="6350"/>
                  </a:moveTo>
                  <a:lnTo>
                    <a:pt x="50800" y="6350"/>
                  </a:lnTo>
                  <a:lnTo>
                    <a:pt x="50800" y="18559"/>
                  </a:lnTo>
                  <a:lnTo>
                    <a:pt x="48919" y="24242"/>
                  </a:lnTo>
                  <a:lnTo>
                    <a:pt x="46436" y="29118"/>
                  </a:lnTo>
                  <a:lnTo>
                    <a:pt x="44528" y="43176"/>
                  </a:lnTo>
                  <a:lnTo>
                    <a:pt x="44451" y="60172"/>
                  </a:lnTo>
                  <a:lnTo>
                    <a:pt x="45156" y="61281"/>
                  </a:lnTo>
                  <a:lnTo>
                    <a:pt x="46332" y="62021"/>
                  </a:lnTo>
                  <a:lnTo>
                    <a:pt x="47821" y="62514"/>
                  </a:lnTo>
                  <a:lnTo>
                    <a:pt x="48814" y="63548"/>
                  </a:lnTo>
                  <a:lnTo>
                    <a:pt x="50722" y="69562"/>
                  </a:lnTo>
                  <a:lnTo>
                    <a:pt x="84751" y="69850"/>
                  </a:lnTo>
                  <a:lnTo>
                    <a:pt x="86134" y="69145"/>
                  </a:lnTo>
                  <a:lnTo>
                    <a:pt x="87056" y="67968"/>
                  </a:lnTo>
                  <a:lnTo>
                    <a:pt x="87671" y="66479"/>
                  </a:lnTo>
                  <a:lnTo>
                    <a:pt x="88786" y="65486"/>
                  </a:lnTo>
                  <a:lnTo>
                    <a:pt x="95646" y="62011"/>
                  </a:lnTo>
                  <a:lnTo>
                    <a:pt x="99659" y="59310"/>
                  </a:lnTo>
                  <a:lnTo>
                    <a:pt x="105885" y="57085"/>
                  </a:lnTo>
                  <a:lnTo>
                    <a:pt x="122769" y="42247"/>
                  </a:lnTo>
                  <a:lnTo>
                    <a:pt x="125119" y="38062"/>
                  </a:lnTo>
                  <a:lnTo>
                    <a:pt x="125746" y="35958"/>
                  </a:lnTo>
                  <a:lnTo>
                    <a:pt x="126870" y="34555"/>
                  </a:lnTo>
                  <a:lnTo>
                    <a:pt x="131116" y="31876"/>
                  </a:lnTo>
                  <a:lnTo>
                    <a:pt x="132357" y="28749"/>
                  </a:lnTo>
                  <a:lnTo>
                    <a:pt x="133859" y="20992"/>
                  </a:lnTo>
                  <a:lnTo>
                    <a:pt x="137656" y="14765"/>
                  </a:lnTo>
                  <a:lnTo>
                    <a:pt x="138792" y="10559"/>
                  </a:lnTo>
                  <a:lnTo>
                    <a:pt x="139800" y="9157"/>
                  </a:lnTo>
                  <a:lnTo>
                    <a:pt x="141178" y="8221"/>
                  </a:lnTo>
                  <a:lnTo>
                    <a:pt x="142802" y="7597"/>
                  </a:lnTo>
                  <a:lnTo>
                    <a:pt x="143884" y="6476"/>
                  </a:lnTo>
                  <a:lnTo>
                    <a:pt x="146049" y="5"/>
                  </a:lnTo>
                  <a:lnTo>
                    <a:pt x="146050" y="0"/>
                  </a:lnTo>
                  <a:lnTo>
                    <a:pt x="142679" y="3371"/>
                  </a:lnTo>
                  <a:lnTo>
                    <a:pt x="141024" y="6908"/>
                  </a:lnTo>
                  <a:lnTo>
                    <a:pt x="139704" y="41747"/>
                  </a:lnTo>
                  <a:lnTo>
                    <a:pt x="139700" y="86847"/>
                  </a:lnTo>
                  <a:lnTo>
                    <a:pt x="139700" y="131872"/>
                  </a:lnTo>
                  <a:lnTo>
                    <a:pt x="138994" y="148103"/>
                  </a:lnTo>
                  <a:lnTo>
                    <a:pt x="134674" y="160201"/>
                  </a:lnTo>
                  <a:lnTo>
                    <a:pt x="132819" y="175039"/>
                  </a:lnTo>
                  <a:lnTo>
                    <a:pt x="128358" y="184022"/>
                  </a:lnTo>
                  <a:lnTo>
                    <a:pt x="127906" y="186182"/>
                  </a:lnTo>
                  <a:lnTo>
                    <a:pt x="114239" y="213077"/>
                  </a:lnTo>
                  <a:lnTo>
                    <a:pt x="112848" y="214018"/>
                  </a:lnTo>
                  <a:lnTo>
                    <a:pt x="109421" y="215769"/>
                  </a:lnTo>
                  <a:lnTo>
                    <a:pt x="97310" y="225952"/>
                  </a:lnTo>
                  <a:lnTo>
                    <a:pt x="88889" y="229958"/>
                  </a:lnTo>
                  <a:lnTo>
                    <a:pt x="83802" y="233964"/>
                  </a:lnTo>
                  <a:lnTo>
                    <a:pt x="79550" y="234658"/>
                  </a:lnTo>
                  <a:lnTo>
                    <a:pt x="48754" y="234948"/>
                  </a:lnTo>
                  <a:lnTo>
                    <a:pt x="47319" y="234243"/>
                  </a:lnTo>
                  <a:lnTo>
                    <a:pt x="46363" y="233067"/>
                  </a:lnTo>
                  <a:lnTo>
                    <a:pt x="45725" y="231578"/>
                  </a:lnTo>
                  <a:lnTo>
                    <a:pt x="44595" y="230586"/>
                  </a:lnTo>
                  <a:lnTo>
                    <a:pt x="37710" y="227111"/>
                  </a:lnTo>
                  <a:lnTo>
                    <a:pt x="33693" y="224410"/>
                  </a:lnTo>
                  <a:lnTo>
                    <a:pt x="27465" y="222185"/>
                  </a:lnTo>
                  <a:lnTo>
                    <a:pt x="16926" y="213496"/>
                  </a:lnTo>
                  <a:lnTo>
                    <a:pt x="14578" y="209422"/>
                  </a:lnTo>
                  <a:lnTo>
                    <a:pt x="13952" y="207347"/>
                  </a:lnTo>
                  <a:lnTo>
                    <a:pt x="12829" y="205965"/>
                  </a:lnTo>
                  <a:lnTo>
                    <a:pt x="8583" y="203314"/>
                  </a:lnTo>
                  <a:lnTo>
                    <a:pt x="1455" y="190383"/>
                  </a:lnTo>
                  <a:lnTo>
                    <a:pt x="25" y="169332"/>
                  </a:lnTo>
                  <a:lnTo>
                    <a:pt x="0" y="15240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85" name="SMARTInkShape-75">
              <a:extLst>
                <a:ext uri="{FF2B5EF4-FFF2-40B4-BE49-F238E27FC236}">
                  <a16:creationId xmlns:a16="http://schemas.microsoft.com/office/drawing/2014/main" id="{F630E15D-C108-6AFE-3ED4-9C13FC5BC101}"/>
                </a:ext>
              </a:extLst>
            </p:cNvPr>
            <p:cNvSpPr/>
            <p:nvPr>
              <p:custDataLst>
                <p:tags r:id="rId113"/>
              </p:custDataLst>
            </p:nvPr>
          </p:nvSpPr>
          <p:spPr>
            <a:xfrm>
              <a:off x="2324100" y="4883150"/>
              <a:ext cx="215901" cy="81661"/>
            </a:xfrm>
            <a:custGeom>
              <a:avLst/>
              <a:gdLst/>
              <a:ahLst/>
              <a:cxnLst/>
              <a:rect l="0" t="0" r="0" b="0"/>
              <a:pathLst>
                <a:path w="215901" h="81661">
                  <a:moveTo>
                    <a:pt x="44450" y="12700"/>
                  </a:moveTo>
                  <a:lnTo>
                    <a:pt x="44450" y="12700"/>
                  </a:lnTo>
                  <a:lnTo>
                    <a:pt x="41079" y="16071"/>
                  </a:lnTo>
                  <a:lnTo>
                    <a:pt x="37542" y="17726"/>
                  </a:lnTo>
                  <a:lnTo>
                    <a:pt x="26152" y="22159"/>
                  </a:lnTo>
                  <a:lnTo>
                    <a:pt x="13078" y="29999"/>
                  </a:lnTo>
                  <a:lnTo>
                    <a:pt x="10835" y="30583"/>
                  </a:lnTo>
                  <a:lnTo>
                    <a:pt x="9340" y="31677"/>
                  </a:lnTo>
                  <a:lnTo>
                    <a:pt x="8344" y="33113"/>
                  </a:lnTo>
                  <a:lnTo>
                    <a:pt x="7679" y="34775"/>
                  </a:lnTo>
                  <a:lnTo>
                    <a:pt x="6530" y="35883"/>
                  </a:lnTo>
                  <a:lnTo>
                    <a:pt x="3373" y="37115"/>
                  </a:lnTo>
                  <a:lnTo>
                    <a:pt x="2249" y="38148"/>
                  </a:lnTo>
                  <a:lnTo>
                    <a:pt x="999" y="41179"/>
                  </a:lnTo>
                  <a:lnTo>
                    <a:pt x="0" y="73135"/>
                  </a:lnTo>
                  <a:lnTo>
                    <a:pt x="706" y="74157"/>
                  </a:lnTo>
                  <a:lnTo>
                    <a:pt x="1881" y="74838"/>
                  </a:lnTo>
                  <a:lnTo>
                    <a:pt x="6467" y="76021"/>
                  </a:lnTo>
                  <a:lnTo>
                    <a:pt x="22075" y="76198"/>
                  </a:lnTo>
                  <a:lnTo>
                    <a:pt x="25804" y="74317"/>
                  </a:lnTo>
                  <a:lnTo>
                    <a:pt x="46852" y="54746"/>
                  </a:lnTo>
                  <a:lnTo>
                    <a:pt x="49045" y="50672"/>
                  </a:lnTo>
                  <a:lnTo>
                    <a:pt x="50791" y="38209"/>
                  </a:lnTo>
                  <a:lnTo>
                    <a:pt x="57147" y="31753"/>
                  </a:lnTo>
                  <a:lnTo>
                    <a:pt x="57148" y="31752"/>
                  </a:lnTo>
                  <a:lnTo>
                    <a:pt x="57150" y="31750"/>
                  </a:lnTo>
                  <a:lnTo>
                    <a:pt x="57150" y="62531"/>
                  </a:lnTo>
                  <a:lnTo>
                    <a:pt x="63239" y="69563"/>
                  </a:lnTo>
                  <a:lnTo>
                    <a:pt x="66793" y="69765"/>
                  </a:lnTo>
                  <a:lnTo>
                    <a:pt x="70373" y="71693"/>
                  </a:lnTo>
                  <a:lnTo>
                    <a:pt x="74316" y="74197"/>
                  </a:lnTo>
                  <a:lnTo>
                    <a:pt x="78420" y="75309"/>
                  </a:lnTo>
                  <a:lnTo>
                    <a:pt x="79797" y="74901"/>
                  </a:lnTo>
                  <a:lnTo>
                    <a:pt x="80714" y="73922"/>
                  </a:lnTo>
                  <a:lnTo>
                    <a:pt x="81326" y="72565"/>
                  </a:lnTo>
                  <a:lnTo>
                    <a:pt x="82440" y="71660"/>
                  </a:lnTo>
                  <a:lnTo>
                    <a:pt x="87910" y="70088"/>
                  </a:lnTo>
                  <a:lnTo>
                    <a:pt x="93774" y="65533"/>
                  </a:lnTo>
                  <a:lnTo>
                    <a:pt x="97651" y="64404"/>
                  </a:lnTo>
                  <a:lnTo>
                    <a:pt x="98967" y="63397"/>
                  </a:lnTo>
                  <a:lnTo>
                    <a:pt x="101526" y="59315"/>
                  </a:lnTo>
                  <a:lnTo>
                    <a:pt x="110336" y="54064"/>
                  </a:lnTo>
                  <a:lnTo>
                    <a:pt x="112538" y="50369"/>
                  </a:lnTo>
                  <a:lnTo>
                    <a:pt x="114222" y="46375"/>
                  </a:lnTo>
                  <a:lnTo>
                    <a:pt x="124819" y="33274"/>
                  </a:lnTo>
                  <a:lnTo>
                    <a:pt x="127059" y="27341"/>
                  </a:lnTo>
                  <a:lnTo>
                    <a:pt x="131172" y="21114"/>
                  </a:lnTo>
                  <a:lnTo>
                    <a:pt x="133265" y="13070"/>
                  </a:lnTo>
                  <a:lnTo>
                    <a:pt x="133350" y="6350"/>
                  </a:lnTo>
                  <a:lnTo>
                    <a:pt x="133350" y="9721"/>
                  </a:lnTo>
                  <a:lnTo>
                    <a:pt x="134055" y="10714"/>
                  </a:lnTo>
                  <a:lnTo>
                    <a:pt x="135231" y="11376"/>
                  </a:lnTo>
                  <a:lnTo>
                    <a:pt x="136721" y="11817"/>
                  </a:lnTo>
                  <a:lnTo>
                    <a:pt x="137714" y="12817"/>
                  </a:lnTo>
                  <a:lnTo>
                    <a:pt x="138817" y="15810"/>
                  </a:lnTo>
                  <a:lnTo>
                    <a:pt x="139439" y="21461"/>
                  </a:lnTo>
                  <a:lnTo>
                    <a:pt x="140231" y="22774"/>
                  </a:lnTo>
                  <a:lnTo>
                    <a:pt x="141465" y="23649"/>
                  </a:lnTo>
                  <a:lnTo>
                    <a:pt x="142994" y="24233"/>
                  </a:lnTo>
                  <a:lnTo>
                    <a:pt x="144012" y="25327"/>
                  </a:lnTo>
                  <a:lnTo>
                    <a:pt x="147529" y="32153"/>
                  </a:lnTo>
                  <a:lnTo>
                    <a:pt x="151438" y="36925"/>
                  </a:lnTo>
                  <a:lnTo>
                    <a:pt x="152915" y="42938"/>
                  </a:lnTo>
                  <a:lnTo>
                    <a:pt x="156708" y="48862"/>
                  </a:lnTo>
                  <a:lnTo>
                    <a:pt x="158481" y="55919"/>
                  </a:lnTo>
                  <a:lnTo>
                    <a:pt x="183260" y="81660"/>
                  </a:lnTo>
                  <a:lnTo>
                    <a:pt x="184263" y="81251"/>
                  </a:lnTo>
                  <a:lnTo>
                    <a:pt x="195883" y="70803"/>
                  </a:lnTo>
                  <a:lnTo>
                    <a:pt x="196564" y="66761"/>
                  </a:lnTo>
                  <a:lnTo>
                    <a:pt x="196848" y="48414"/>
                  </a:lnTo>
                  <a:lnTo>
                    <a:pt x="198731" y="44331"/>
                  </a:lnTo>
                  <a:lnTo>
                    <a:pt x="201213" y="40163"/>
                  </a:lnTo>
                  <a:lnTo>
                    <a:pt x="202938" y="32998"/>
                  </a:lnTo>
                  <a:lnTo>
                    <a:pt x="207512" y="26927"/>
                  </a:lnTo>
                  <a:lnTo>
                    <a:pt x="208947" y="20992"/>
                  </a:lnTo>
                  <a:lnTo>
                    <a:pt x="209543" y="7341"/>
                  </a:lnTo>
                  <a:lnTo>
                    <a:pt x="215900" y="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86" name="SMARTInkShape-76">
              <a:extLst>
                <a:ext uri="{FF2B5EF4-FFF2-40B4-BE49-F238E27FC236}">
                  <a16:creationId xmlns:a16="http://schemas.microsoft.com/office/drawing/2014/main" id="{7CE5E3D9-162C-E104-5079-46B53AE028D4}"/>
                </a:ext>
              </a:extLst>
            </p:cNvPr>
            <p:cNvSpPr/>
            <p:nvPr>
              <p:custDataLst>
                <p:tags r:id="rId114"/>
              </p:custDataLst>
            </p:nvPr>
          </p:nvSpPr>
          <p:spPr>
            <a:xfrm>
              <a:off x="1993900" y="4832350"/>
              <a:ext cx="304801" cy="158482"/>
            </a:xfrm>
            <a:custGeom>
              <a:avLst/>
              <a:gdLst/>
              <a:ahLst/>
              <a:cxnLst/>
              <a:rect l="0" t="0" r="0" b="0"/>
              <a:pathLst>
                <a:path w="304801" h="158482">
                  <a:moveTo>
                    <a:pt x="0" y="76200"/>
                  </a:moveTo>
                  <a:lnTo>
                    <a:pt x="0" y="76200"/>
                  </a:lnTo>
                  <a:lnTo>
                    <a:pt x="14747" y="89065"/>
                  </a:lnTo>
                  <a:lnTo>
                    <a:pt x="29772" y="98799"/>
                  </a:lnTo>
                  <a:lnTo>
                    <a:pt x="43014" y="102928"/>
                  </a:lnTo>
                  <a:lnTo>
                    <a:pt x="48045" y="105718"/>
                  </a:lnTo>
                  <a:lnTo>
                    <a:pt x="55550" y="107288"/>
                  </a:lnTo>
                  <a:lnTo>
                    <a:pt x="71059" y="107863"/>
                  </a:lnTo>
                  <a:lnTo>
                    <a:pt x="92492" y="101478"/>
                  </a:lnTo>
                  <a:lnTo>
                    <a:pt x="121876" y="80407"/>
                  </a:lnTo>
                  <a:lnTo>
                    <a:pt x="141793" y="55294"/>
                  </a:lnTo>
                  <a:lnTo>
                    <a:pt x="144158" y="49034"/>
                  </a:lnTo>
                  <a:lnTo>
                    <a:pt x="145915" y="42254"/>
                  </a:lnTo>
                  <a:lnTo>
                    <a:pt x="152791" y="32152"/>
                  </a:lnTo>
                  <a:lnTo>
                    <a:pt x="156102" y="27696"/>
                  </a:lnTo>
                  <a:lnTo>
                    <a:pt x="160108" y="19085"/>
                  </a:lnTo>
                  <a:lnTo>
                    <a:pt x="162882" y="14832"/>
                  </a:lnTo>
                  <a:lnTo>
                    <a:pt x="164443" y="8472"/>
                  </a:lnTo>
                  <a:lnTo>
                    <a:pt x="165100" y="0"/>
                  </a:lnTo>
                  <a:lnTo>
                    <a:pt x="165100" y="15111"/>
                  </a:lnTo>
                  <a:lnTo>
                    <a:pt x="163218" y="19181"/>
                  </a:lnTo>
                  <a:lnTo>
                    <a:pt x="161729" y="21254"/>
                  </a:lnTo>
                  <a:lnTo>
                    <a:pt x="159633" y="30914"/>
                  </a:lnTo>
                  <a:lnTo>
                    <a:pt x="158096" y="49216"/>
                  </a:lnTo>
                  <a:lnTo>
                    <a:pt x="152993" y="67130"/>
                  </a:lnTo>
                  <a:lnTo>
                    <a:pt x="151699" y="97492"/>
                  </a:lnTo>
                  <a:lnTo>
                    <a:pt x="146933" y="109805"/>
                  </a:lnTo>
                  <a:lnTo>
                    <a:pt x="146128" y="122744"/>
                  </a:lnTo>
                  <a:lnTo>
                    <a:pt x="147966" y="126990"/>
                  </a:lnTo>
                  <a:lnTo>
                    <a:pt x="150429" y="131228"/>
                  </a:lnTo>
                  <a:lnTo>
                    <a:pt x="152141" y="138445"/>
                  </a:lnTo>
                  <a:lnTo>
                    <a:pt x="155694" y="142699"/>
                  </a:lnTo>
                  <a:lnTo>
                    <a:pt x="159273" y="144561"/>
                  </a:lnTo>
                  <a:lnTo>
                    <a:pt x="161216" y="145057"/>
                  </a:lnTo>
                  <a:lnTo>
                    <a:pt x="162510" y="146095"/>
                  </a:lnTo>
                  <a:lnTo>
                    <a:pt x="163949" y="149127"/>
                  </a:lnTo>
                  <a:lnTo>
                    <a:pt x="165038" y="150218"/>
                  </a:lnTo>
                  <a:lnTo>
                    <a:pt x="168130" y="151430"/>
                  </a:lnTo>
                  <a:lnTo>
                    <a:pt x="195598" y="152398"/>
                  </a:lnTo>
                  <a:lnTo>
                    <a:pt x="201672" y="148036"/>
                  </a:lnTo>
                  <a:lnTo>
                    <a:pt x="207608" y="145932"/>
                  </a:lnTo>
                  <a:lnTo>
                    <a:pt x="213835" y="141860"/>
                  </a:lnTo>
                  <a:lnTo>
                    <a:pt x="220148" y="139635"/>
                  </a:lnTo>
                  <a:lnTo>
                    <a:pt x="224373" y="136613"/>
                  </a:lnTo>
                  <a:lnTo>
                    <a:pt x="226721" y="132919"/>
                  </a:lnTo>
                  <a:lnTo>
                    <a:pt x="228471" y="128925"/>
                  </a:lnTo>
                  <a:lnTo>
                    <a:pt x="240123" y="115547"/>
                  </a:lnTo>
                  <a:lnTo>
                    <a:pt x="240777" y="112973"/>
                  </a:lnTo>
                  <a:lnTo>
                    <a:pt x="241300" y="76285"/>
                  </a:lnTo>
                  <a:lnTo>
                    <a:pt x="231840" y="76202"/>
                  </a:lnTo>
                  <a:lnTo>
                    <a:pt x="230760" y="76907"/>
                  </a:lnTo>
                  <a:lnTo>
                    <a:pt x="230040" y="78083"/>
                  </a:lnTo>
                  <a:lnTo>
                    <a:pt x="229560" y="79571"/>
                  </a:lnTo>
                  <a:lnTo>
                    <a:pt x="228535" y="80564"/>
                  </a:lnTo>
                  <a:lnTo>
                    <a:pt x="225513" y="81667"/>
                  </a:lnTo>
                  <a:lnTo>
                    <a:pt x="217069" y="82472"/>
                  </a:lnTo>
                  <a:lnTo>
                    <a:pt x="216679" y="83204"/>
                  </a:lnTo>
                  <a:lnTo>
                    <a:pt x="216246" y="85897"/>
                  </a:lnTo>
                  <a:lnTo>
                    <a:pt x="215425" y="86899"/>
                  </a:lnTo>
                  <a:lnTo>
                    <a:pt x="212632" y="88011"/>
                  </a:lnTo>
                  <a:lnTo>
                    <a:pt x="211604" y="89013"/>
                  </a:lnTo>
                  <a:lnTo>
                    <a:pt x="210463" y="92008"/>
                  </a:lnTo>
                  <a:lnTo>
                    <a:pt x="209552" y="113125"/>
                  </a:lnTo>
                  <a:lnTo>
                    <a:pt x="216017" y="130118"/>
                  </a:lnTo>
                  <a:lnTo>
                    <a:pt x="217389" y="131196"/>
                  </a:lnTo>
                  <a:lnTo>
                    <a:pt x="219010" y="131914"/>
                  </a:lnTo>
                  <a:lnTo>
                    <a:pt x="220090" y="133098"/>
                  </a:lnTo>
                  <a:lnTo>
                    <a:pt x="221290" y="136296"/>
                  </a:lnTo>
                  <a:lnTo>
                    <a:pt x="222315" y="137430"/>
                  </a:lnTo>
                  <a:lnTo>
                    <a:pt x="225336" y="138691"/>
                  </a:lnTo>
                  <a:lnTo>
                    <a:pt x="226424" y="139733"/>
                  </a:lnTo>
                  <a:lnTo>
                    <a:pt x="227633" y="142772"/>
                  </a:lnTo>
                  <a:lnTo>
                    <a:pt x="228661" y="143864"/>
                  </a:lnTo>
                  <a:lnTo>
                    <a:pt x="241226" y="151754"/>
                  </a:lnTo>
                  <a:lnTo>
                    <a:pt x="244324" y="152113"/>
                  </a:lnTo>
                  <a:lnTo>
                    <a:pt x="245433" y="152914"/>
                  </a:lnTo>
                  <a:lnTo>
                    <a:pt x="246172" y="154154"/>
                  </a:lnTo>
                  <a:lnTo>
                    <a:pt x="246665" y="155685"/>
                  </a:lnTo>
                  <a:lnTo>
                    <a:pt x="247699" y="156707"/>
                  </a:lnTo>
                  <a:lnTo>
                    <a:pt x="250729" y="157842"/>
                  </a:lnTo>
                  <a:lnTo>
                    <a:pt x="256402" y="158481"/>
                  </a:lnTo>
                  <a:lnTo>
                    <a:pt x="260477" y="156749"/>
                  </a:lnTo>
                  <a:lnTo>
                    <a:pt x="264640" y="154333"/>
                  </a:lnTo>
                  <a:lnTo>
                    <a:pt x="270950" y="152267"/>
                  </a:lnTo>
                  <a:lnTo>
                    <a:pt x="277288" y="148206"/>
                  </a:lnTo>
                  <a:lnTo>
                    <a:pt x="283635" y="145983"/>
                  </a:lnTo>
                  <a:lnTo>
                    <a:pt x="300828" y="130946"/>
                  </a:lnTo>
                  <a:lnTo>
                    <a:pt x="303035" y="126872"/>
                  </a:lnTo>
                  <a:lnTo>
                    <a:pt x="304800" y="12065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87" name="SMARTInkShape-77">
              <a:extLst>
                <a:ext uri="{FF2B5EF4-FFF2-40B4-BE49-F238E27FC236}">
                  <a16:creationId xmlns:a16="http://schemas.microsoft.com/office/drawing/2014/main" id="{277BAEA5-87D1-4932-7F6C-BD05A0F91AD2}"/>
                </a:ext>
              </a:extLst>
            </p:cNvPr>
            <p:cNvSpPr/>
            <p:nvPr>
              <p:custDataLst>
                <p:tags r:id="rId115"/>
              </p:custDataLst>
            </p:nvPr>
          </p:nvSpPr>
          <p:spPr>
            <a:xfrm>
              <a:off x="1720850" y="4895857"/>
              <a:ext cx="63501" cy="76194"/>
            </a:xfrm>
            <a:custGeom>
              <a:avLst/>
              <a:gdLst/>
              <a:ahLst/>
              <a:cxnLst/>
              <a:rect l="0" t="0" r="0" b="0"/>
              <a:pathLst>
                <a:path w="63501" h="76194">
                  <a:moveTo>
                    <a:pt x="0" y="25393"/>
                  </a:moveTo>
                  <a:lnTo>
                    <a:pt x="0" y="25393"/>
                  </a:lnTo>
                  <a:lnTo>
                    <a:pt x="0" y="28764"/>
                  </a:lnTo>
                  <a:lnTo>
                    <a:pt x="5958" y="50450"/>
                  </a:lnTo>
                  <a:lnTo>
                    <a:pt x="6350" y="76193"/>
                  </a:lnTo>
                  <a:lnTo>
                    <a:pt x="6350" y="66733"/>
                  </a:lnTo>
                  <a:lnTo>
                    <a:pt x="8231" y="63052"/>
                  </a:lnTo>
                  <a:lnTo>
                    <a:pt x="10714" y="59064"/>
                  </a:lnTo>
                  <a:lnTo>
                    <a:pt x="12438" y="52022"/>
                  </a:lnTo>
                  <a:lnTo>
                    <a:pt x="12677" y="42063"/>
                  </a:lnTo>
                  <a:lnTo>
                    <a:pt x="13390" y="40739"/>
                  </a:lnTo>
                  <a:lnTo>
                    <a:pt x="14571" y="39857"/>
                  </a:lnTo>
                  <a:lnTo>
                    <a:pt x="16064" y="39269"/>
                  </a:lnTo>
                  <a:lnTo>
                    <a:pt x="17059" y="38171"/>
                  </a:lnTo>
                  <a:lnTo>
                    <a:pt x="18165" y="35070"/>
                  </a:lnTo>
                  <a:lnTo>
                    <a:pt x="18788" y="29357"/>
                  </a:lnTo>
                  <a:lnTo>
                    <a:pt x="19581" y="28036"/>
                  </a:lnTo>
                  <a:lnTo>
                    <a:pt x="20815" y="27155"/>
                  </a:lnTo>
                  <a:lnTo>
                    <a:pt x="22343" y="26567"/>
                  </a:lnTo>
                  <a:lnTo>
                    <a:pt x="23362" y="25471"/>
                  </a:lnTo>
                  <a:lnTo>
                    <a:pt x="25927" y="18995"/>
                  </a:lnTo>
                  <a:lnTo>
                    <a:pt x="44188" y="255"/>
                  </a:lnTo>
                  <a:lnTo>
                    <a:pt x="53903" y="0"/>
                  </a:lnTo>
                  <a:lnTo>
                    <a:pt x="54985" y="703"/>
                  </a:lnTo>
                  <a:lnTo>
                    <a:pt x="55707" y="1878"/>
                  </a:lnTo>
                  <a:lnTo>
                    <a:pt x="56188" y="3366"/>
                  </a:lnTo>
                  <a:lnTo>
                    <a:pt x="57214" y="4357"/>
                  </a:lnTo>
                  <a:lnTo>
                    <a:pt x="63500" y="6343"/>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88" name="SMARTInkShape-78">
              <a:extLst>
                <a:ext uri="{FF2B5EF4-FFF2-40B4-BE49-F238E27FC236}">
                  <a16:creationId xmlns:a16="http://schemas.microsoft.com/office/drawing/2014/main" id="{A7DDDBCC-558E-9B78-E190-75969E9255B6}"/>
                </a:ext>
              </a:extLst>
            </p:cNvPr>
            <p:cNvSpPr/>
            <p:nvPr>
              <p:custDataLst>
                <p:tags r:id="rId116"/>
              </p:custDataLst>
            </p:nvPr>
          </p:nvSpPr>
          <p:spPr>
            <a:xfrm>
              <a:off x="1638300" y="4908550"/>
              <a:ext cx="63501" cy="88900"/>
            </a:xfrm>
            <a:custGeom>
              <a:avLst/>
              <a:gdLst/>
              <a:ahLst/>
              <a:cxnLst/>
              <a:rect l="0" t="0" r="0" b="0"/>
              <a:pathLst>
                <a:path w="63501" h="88900">
                  <a:moveTo>
                    <a:pt x="0" y="19050"/>
                  </a:moveTo>
                  <a:lnTo>
                    <a:pt x="0" y="19050"/>
                  </a:lnTo>
                  <a:lnTo>
                    <a:pt x="18298" y="19050"/>
                  </a:lnTo>
                  <a:lnTo>
                    <a:pt x="20665" y="18345"/>
                  </a:lnTo>
                  <a:lnTo>
                    <a:pt x="22243" y="17168"/>
                  </a:lnTo>
                  <a:lnTo>
                    <a:pt x="23295" y="15679"/>
                  </a:lnTo>
                  <a:lnTo>
                    <a:pt x="24703" y="14686"/>
                  </a:lnTo>
                  <a:lnTo>
                    <a:pt x="28147" y="13583"/>
                  </a:lnTo>
                  <a:lnTo>
                    <a:pt x="34054" y="12961"/>
                  </a:lnTo>
                  <a:lnTo>
                    <a:pt x="35402" y="12169"/>
                  </a:lnTo>
                  <a:lnTo>
                    <a:pt x="36301" y="10935"/>
                  </a:lnTo>
                  <a:lnTo>
                    <a:pt x="36901" y="9406"/>
                  </a:lnTo>
                  <a:lnTo>
                    <a:pt x="38006" y="8387"/>
                  </a:lnTo>
                  <a:lnTo>
                    <a:pt x="44363" y="6374"/>
                  </a:lnTo>
                  <a:lnTo>
                    <a:pt x="44450" y="2"/>
                  </a:lnTo>
                  <a:lnTo>
                    <a:pt x="32894" y="0"/>
                  </a:lnTo>
                  <a:lnTo>
                    <a:pt x="26383" y="5467"/>
                  </a:lnTo>
                  <a:lnTo>
                    <a:pt x="22320" y="6088"/>
                  </a:lnTo>
                  <a:lnTo>
                    <a:pt x="21230" y="6881"/>
                  </a:lnTo>
                  <a:lnTo>
                    <a:pt x="20503" y="8115"/>
                  </a:lnTo>
                  <a:lnTo>
                    <a:pt x="20019" y="9643"/>
                  </a:lnTo>
                  <a:lnTo>
                    <a:pt x="18991" y="10663"/>
                  </a:lnTo>
                  <a:lnTo>
                    <a:pt x="15966" y="11793"/>
                  </a:lnTo>
                  <a:lnTo>
                    <a:pt x="14877" y="12802"/>
                  </a:lnTo>
                  <a:lnTo>
                    <a:pt x="7318" y="24232"/>
                  </a:lnTo>
                  <a:lnTo>
                    <a:pt x="2177" y="30238"/>
                  </a:lnTo>
                  <a:lnTo>
                    <a:pt x="287" y="36925"/>
                  </a:lnTo>
                  <a:lnTo>
                    <a:pt x="8" y="52996"/>
                  </a:lnTo>
                  <a:lnTo>
                    <a:pt x="1885" y="57186"/>
                  </a:lnTo>
                  <a:lnTo>
                    <a:pt x="5468" y="62252"/>
                  </a:lnTo>
                  <a:lnTo>
                    <a:pt x="6176" y="68323"/>
                  </a:lnTo>
                  <a:lnTo>
                    <a:pt x="6273" y="72229"/>
                  </a:lnTo>
                  <a:lnTo>
                    <a:pt x="7004" y="73552"/>
                  </a:lnTo>
                  <a:lnTo>
                    <a:pt x="8197" y="74435"/>
                  </a:lnTo>
                  <a:lnTo>
                    <a:pt x="11404" y="76121"/>
                  </a:lnTo>
                  <a:lnTo>
                    <a:pt x="25108" y="88612"/>
                  </a:lnTo>
                  <a:lnTo>
                    <a:pt x="47458" y="88899"/>
                  </a:lnTo>
                  <a:lnTo>
                    <a:pt x="48572" y="88194"/>
                  </a:lnTo>
                  <a:lnTo>
                    <a:pt x="49315" y="87018"/>
                  </a:lnTo>
                  <a:lnTo>
                    <a:pt x="49810" y="85529"/>
                  </a:lnTo>
                  <a:lnTo>
                    <a:pt x="50845" y="84536"/>
                  </a:lnTo>
                  <a:lnTo>
                    <a:pt x="53878" y="83433"/>
                  </a:lnTo>
                  <a:lnTo>
                    <a:pt x="54968" y="82433"/>
                  </a:lnTo>
                  <a:lnTo>
                    <a:pt x="56180" y="79440"/>
                  </a:lnTo>
                  <a:lnTo>
                    <a:pt x="57664" y="71770"/>
                  </a:lnTo>
                  <a:lnTo>
                    <a:pt x="61457" y="65558"/>
                  </a:lnTo>
                  <a:lnTo>
                    <a:pt x="63097" y="57138"/>
                  </a:lnTo>
                  <a:lnTo>
                    <a:pt x="63500" y="5080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89" name="SMARTInkShape-79">
              <a:extLst>
                <a:ext uri="{FF2B5EF4-FFF2-40B4-BE49-F238E27FC236}">
                  <a16:creationId xmlns:a16="http://schemas.microsoft.com/office/drawing/2014/main" id="{DE5692FC-B3B2-4F0A-C8BE-B3119E087445}"/>
                </a:ext>
              </a:extLst>
            </p:cNvPr>
            <p:cNvSpPr/>
            <p:nvPr>
              <p:custDataLst>
                <p:tags r:id="rId117"/>
              </p:custDataLst>
            </p:nvPr>
          </p:nvSpPr>
          <p:spPr>
            <a:xfrm>
              <a:off x="1530350" y="4813300"/>
              <a:ext cx="76201" cy="184151"/>
            </a:xfrm>
            <a:custGeom>
              <a:avLst/>
              <a:gdLst/>
              <a:ahLst/>
              <a:cxnLst/>
              <a:rect l="0" t="0" r="0" b="0"/>
              <a:pathLst>
                <a:path w="76201" h="184151">
                  <a:moveTo>
                    <a:pt x="6350" y="0"/>
                  </a:moveTo>
                  <a:lnTo>
                    <a:pt x="6350" y="0"/>
                  </a:lnTo>
                  <a:lnTo>
                    <a:pt x="6350" y="44514"/>
                  </a:lnTo>
                  <a:lnTo>
                    <a:pt x="6350" y="90537"/>
                  </a:lnTo>
                  <a:lnTo>
                    <a:pt x="6350" y="137643"/>
                  </a:lnTo>
                  <a:lnTo>
                    <a:pt x="6350" y="173541"/>
                  </a:lnTo>
                  <a:lnTo>
                    <a:pt x="5644" y="174961"/>
                  </a:lnTo>
                  <a:lnTo>
                    <a:pt x="4468" y="175907"/>
                  </a:lnTo>
                  <a:lnTo>
                    <a:pt x="2979" y="176538"/>
                  </a:lnTo>
                  <a:lnTo>
                    <a:pt x="1986" y="177664"/>
                  </a:lnTo>
                  <a:lnTo>
                    <a:pt x="1" y="184146"/>
                  </a:lnTo>
                  <a:lnTo>
                    <a:pt x="0" y="184150"/>
                  </a:lnTo>
                  <a:lnTo>
                    <a:pt x="0" y="175312"/>
                  </a:lnTo>
                  <a:lnTo>
                    <a:pt x="1882" y="171285"/>
                  </a:lnTo>
                  <a:lnTo>
                    <a:pt x="4364" y="167143"/>
                  </a:lnTo>
                  <a:lnTo>
                    <a:pt x="5958" y="158735"/>
                  </a:lnTo>
                  <a:lnTo>
                    <a:pt x="6327" y="143933"/>
                  </a:lnTo>
                  <a:lnTo>
                    <a:pt x="8221" y="139699"/>
                  </a:lnTo>
                  <a:lnTo>
                    <a:pt x="10709" y="135467"/>
                  </a:lnTo>
                  <a:lnTo>
                    <a:pt x="12307" y="127000"/>
                  </a:lnTo>
                  <a:lnTo>
                    <a:pt x="13231" y="122061"/>
                  </a:lnTo>
                  <a:lnTo>
                    <a:pt x="18144" y="110087"/>
                  </a:lnTo>
                  <a:lnTo>
                    <a:pt x="23235" y="103302"/>
                  </a:lnTo>
                  <a:lnTo>
                    <a:pt x="24438" y="99299"/>
                  </a:lnTo>
                  <a:lnTo>
                    <a:pt x="25464" y="97949"/>
                  </a:lnTo>
                  <a:lnTo>
                    <a:pt x="44364" y="82635"/>
                  </a:lnTo>
                  <a:lnTo>
                    <a:pt x="47795" y="82576"/>
                  </a:lnTo>
                  <a:lnTo>
                    <a:pt x="48797" y="83272"/>
                  </a:lnTo>
                  <a:lnTo>
                    <a:pt x="49465" y="84443"/>
                  </a:lnTo>
                  <a:lnTo>
                    <a:pt x="49910" y="85928"/>
                  </a:lnTo>
                  <a:lnTo>
                    <a:pt x="50912" y="86919"/>
                  </a:lnTo>
                  <a:lnTo>
                    <a:pt x="53907" y="88019"/>
                  </a:lnTo>
                  <a:lnTo>
                    <a:pt x="54988" y="89019"/>
                  </a:lnTo>
                  <a:lnTo>
                    <a:pt x="57666" y="95315"/>
                  </a:lnTo>
                  <a:lnTo>
                    <a:pt x="60437" y="98336"/>
                  </a:lnTo>
                  <a:lnTo>
                    <a:pt x="60752" y="100130"/>
                  </a:lnTo>
                  <a:lnTo>
                    <a:pt x="60257" y="102031"/>
                  </a:lnTo>
                  <a:lnTo>
                    <a:pt x="58531" y="106025"/>
                  </a:lnTo>
                  <a:lnTo>
                    <a:pt x="57204" y="119403"/>
                  </a:lnTo>
                  <a:lnTo>
                    <a:pt x="52796" y="125473"/>
                  </a:lnTo>
                  <a:lnTo>
                    <a:pt x="50686" y="131408"/>
                  </a:lnTo>
                  <a:lnTo>
                    <a:pt x="44735" y="139335"/>
                  </a:lnTo>
                  <a:lnTo>
                    <a:pt x="44534" y="142963"/>
                  </a:lnTo>
                  <a:lnTo>
                    <a:pt x="43801" y="143992"/>
                  </a:lnTo>
                  <a:lnTo>
                    <a:pt x="42606" y="144678"/>
                  </a:lnTo>
                  <a:lnTo>
                    <a:pt x="38364" y="145971"/>
                  </a:lnTo>
                  <a:lnTo>
                    <a:pt x="43590" y="151510"/>
                  </a:lnTo>
                  <a:lnTo>
                    <a:pt x="44195" y="155508"/>
                  </a:lnTo>
                  <a:lnTo>
                    <a:pt x="44986" y="156589"/>
                  </a:lnTo>
                  <a:lnTo>
                    <a:pt x="46218" y="157309"/>
                  </a:lnTo>
                  <a:lnTo>
                    <a:pt x="51324" y="158323"/>
                  </a:lnTo>
                  <a:lnTo>
                    <a:pt x="55999" y="158666"/>
                  </a:lnTo>
                  <a:lnTo>
                    <a:pt x="76193" y="177793"/>
                  </a:lnTo>
                  <a:lnTo>
                    <a:pt x="76200" y="17145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90" name="SMARTInkShape-80">
              <a:extLst>
                <a:ext uri="{FF2B5EF4-FFF2-40B4-BE49-F238E27FC236}">
                  <a16:creationId xmlns:a16="http://schemas.microsoft.com/office/drawing/2014/main" id="{9932A716-590B-4D43-C4FD-3115A66EDBD1}"/>
                </a:ext>
              </a:extLst>
            </p:cNvPr>
            <p:cNvSpPr/>
            <p:nvPr>
              <p:custDataLst>
                <p:tags r:id="rId118"/>
              </p:custDataLst>
            </p:nvPr>
          </p:nvSpPr>
          <p:spPr>
            <a:xfrm>
              <a:off x="1428750" y="4921252"/>
              <a:ext cx="57149" cy="76197"/>
            </a:xfrm>
            <a:custGeom>
              <a:avLst/>
              <a:gdLst/>
              <a:ahLst/>
              <a:cxnLst/>
              <a:rect l="0" t="0" r="0" b="0"/>
              <a:pathLst>
                <a:path w="57149" h="76197">
                  <a:moveTo>
                    <a:pt x="0" y="63498"/>
                  </a:moveTo>
                  <a:lnTo>
                    <a:pt x="0" y="63498"/>
                  </a:lnTo>
                  <a:lnTo>
                    <a:pt x="0" y="60127"/>
                  </a:lnTo>
                  <a:lnTo>
                    <a:pt x="3371" y="51289"/>
                  </a:lnTo>
                  <a:lnTo>
                    <a:pt x="10984" y="38441"/>
                  </a:lnTo>
                  <a:lnTo>
                    <a:pt x="12643" y="34016"/>
                  </a:lnTo>
                  <a:lnTo>
                    <a:pt x="16838" y="27560"/>
                  </a:lnTo>
                  <a:lnTo>
                    <a:pt x="18067" y="23301"/>
                  </a:lnTo>
                  <a:lnTo>
                    <a:pt x="19100" y="21883"/>
                  </a:lnTo>
                  <a:lnTo>
                    <a:pt x="20494" y="20938"/>
                  </a:lnTo>
                  <a:lnTo>
                    <a:pt x="22130" y="20308"/>
                  </a:lnTo>
                  <a:lnTo>
                    <a:pt x="23220" y="19182"/>
                  </a:lnTo>
                  <a:lnTo>
                    <a:pt x="26851" y="12307"/>
                  </a:lnTo>
                  <a:lnTo>
                    <a:pt x="37132" y="984"/>
                  </a:lnTo>
                  <a:lnTo>
                    <a:pt x="44163" y="24"/>
                  </a:lnTo>
                  <a:lnTo>
                    <a:pt x="44425" y="0"/>
                  </a:lnTo>
                  <a:lnTo>
                    <a:pt x="47813" y="3369"/>
                  </a:lnTo>
                  <a:lnTo>
                    <a:pt x="49473" y="6906"/>
                  </a:lnTo>
                  <a:lnTo>
                    <a:pt x="51331" y="17005"/>
                  </a:lnTo>
                  <a:lnTo>
                    <a:pt x="56244" y="24154"/>
                  </a:lnTo>
                  <a:lnTo>
                    <a:pt x="56881" y="28401"/>
                  </a:lnTo>
                  <a:lnTo>
                    <a:pt x="57148" y="59194"/>
                  </a:lnTo>
                  <a:lnTo>
                    <a:pt x="55268" y="63467"/>
                  </a:lnTo>
                  <a:lnTo>
                    <a:pt x="51683" y="68588"/>
                  </a:lnTo>
                  <a:lnTo>
                    <a:pt x="50800" y="76194"/>
                  </a:lnTo>
                  <a:lnTo>
                    <a:pt x="50800" y="76196"/>
                  </a:lnTo>
                  <a:lnTo>
                    <a:pt x="50800" y="63498"/>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91" name="SMARTInkShape-81">
              <a:extLst>
                <a:ext uri="{FF2B5EF4-FFF2-40B4-BE49-F238E27FC236}">
                  <a16:creationId xmlns:a16="http://schemas.microsoft.com/office/drawing/2014/main" id="{D1865238-AFE3-5511-7DF8-FB9879ED3ED4}"/>
                </a:ext>
              </a:extLst>
            </p:cNvPr>
            <p:cNvSpPr/>
            <p:nvPr>
              <p:custDataLst>
                <p:tags r:id="rId119"/>
              </p:custDataLst>
            </p:nvPr>
          </p:nvSpPr>
          <p:spPr>
            <a:xfrm>
              <a:off x="1309014" y="4921250"/>
              <a:ext cx="68937" cy="88822"/>
            </a:xfrm>
            <a:custGeom>
              <a:avLst/>
              <a:gdLst/>
              <a:ahLst/>
              <a:cxnLst/>
              <a:rect l="0" t="0" r="0" b="0"/>
              <a:pathLst>
                <a:path w="68937" h="88822">
                  <a:moveTo>
                    <a:pt x="24486" y="0"/>
                  </a:moveTo>
                  <a:lnTo>
                    <a:pt x="24486" y="0"/>
                  </a:lnTo>
                  <a:lnTo>
                    <a:pt x="24486" y="6742"/>
                  </a:lnTo>
                  <a:lnTo>
                    <a:pt x="22604" y="11934"/>
                  </a:lnTo>
                  <a:lnTo>
                    <a:pt x="7268" y="31729"/>
                  </a:lnTo>
                  <a:lnTo>
                    <a:pt x="5798" y="40212"/>
                  </a:lnTo>
                  <a:lnTo>
                    <a:pt x="4972" y="41625"/>
                  </a:lnTo>
                  <a:lnTo>
                    <a:pt x="3715" y="42567"/>
                  </a:lnTo>
                  <a:lnTo>
                    <a:pt x="2172" y="43195"/>
                  </a:lnTo>
                  <a:lnTo>
                    <a:pt x="1144" y="44318"/>
                  </a:lnTo>
                  <a:lnTo>
                    <a:pt x="0" y="47449"/>
                  </a:lnTo>
                  <a:lnTo>
                    <a:pt x="401" y="49271"/>
                  </a:lnTo>
                  <a:lnTo>
                    <a:pt x="4634" y="55973"/>
                  </a:lnTo>
                  <a:lnTo>
                    <a:pt x="5365" y="65886"/>
                  </a:lnTo>
                  <a:lnTo>
                    <a:pt x="6094" y="67207"/>
                  </a:lnTo>
                  <a:lnTo>
                    <a:pt x="7286" y="68088"/>
                  </a:lnTo>
                  <a:lnTo>
                    <a:pt x="8786" y="68675"/>
                  </a:lnTo>
                  <a:lnTo>
                    <a:pt x="9786" y="69772"/>
                  </a:lnTo>
                  <a:lnTo>
                    <a:pt x="10897" y="72873"/>
                  </a:lnTo>
                  <a:lnTo>
                    <a:pt x="11899" y="73982"/>
                  </a:lnTo>
                  <a:lnTo>
                    <a:pt x="14894" y="75214"/>
                  </a:lnTo>
                  <a:lnTo>
                    <a:pt x="15974" y="76248"/>
                  </a:lnTo>
                  <a:lnTo>
                    <a:pt x="17175" y="79279"/>
                  </a:lnTo>
                  <a:lnTo>
                    <a:pt x="18201" y="80369"/>
                  </a:lnTo>
                  <a:lnTo>
                    <a:pt x="24547" y="83064"/>
                  </a:lnTo>
                  <a:lnTo>
                    <a:pt x="29868" y="87992"/>
                  </a:lnTo>
                  <a:lnTo>
                    <a:pt x="33920" y="88631"/>
                  </a:lnTo>
                  <a:lnTo>
                    <a:pt x="39589" y="88821"/>
                  </a:lnTo>
                  <a:lnTo>
                    <a:pt x="40905" y="88142"/>
                  </a:lnTo>
                  <a:lnTo>
                    <a:pt x="41782" y="86983"/>
                  </a:lnTo>
                  <a:lnTo>
                    <a:pt x="42367" y="85505"/>
                  </a:lnTo>
                  <a:lnTo>
                    <a:pt x="43462" y="84520"/>
                  </a:lnTo>
                  <a:lnTo>
                    <a:pt x="46561" y="83426"/>
                  </a:lnTo>
                  <a:lnTo>
                    <a:pt x="52272" y="82810"/>
                  </a:lnTo>
                  <a:lnTo>
                    <a:pt x="53593" y="82017"/>
                  </a:lnTo>
                  <a:lnTo>
                    <a:pt x="54474" y="80783"/>
                  </a:lnTo>
                  <a:lnTo>
                    <a:pt x="55061" y="79256"/>
                  </a:lnTo>
                  <a:lnTo>
                    <a:pt x="56158" y="78237"/>
                  </a:lnTo>
                  <a:lnTo>
                    <a:pt x="59259" y="77105"/>
                  </a:lnTo>
                  <a:lnTo>
                    <a:pt x="60368" y="76098"/>
                  </a:lnTo>
                  <a:lnTo>
                    <a:pt x="61600" y="73097"/>
                  </a:lnTo>
                  <a:lnTo>
                    <a:pt x="62634" y="72015"/>
                  </a:lnTo>
                  <a:lnTo>
                    <a:pt x="65665" y="70812"/>
                  </a:lnTo>
                  <a:lnTo>
                    <a:pt x="66755" y="69785"/>
                  </a:lnTo>
                  <a:lnTo>
                    <a:pt x="67967" y="66764"/>
                  </a:lnTo>
                  <a:lnTo>
                    <a:pt x="68936" y="39270"/>
                  </a:lnTo>
                  <a:lnTo>
                    <a:pt x="64572" y="33262"/>
                  </a:lnTo>
                  <a:lnTo>
                    <a:pt x="63469" y="29364"/>
                  </a:lnTo>
                  <a:lnTo>
                    <a:pt x="62469" y="28043"/>
                  </a:lnTo>
                  <a:lnTo>
                    <a:pt x="44765" y="13875"/>
                  </a:lnTo>
                  <a:lnTo>
                    <a:pt x="42201" y="13222"/>
                  </a:lnTo>
                  <a:lnTo>
                    <a:pt x="40529" y="13048"/>
                  </a:lnTo>
                  <a:lnTo>
                    <a:pt x="39415" y="12226"/>
                  </a:lnTo>
                  <a:lnTo>
                    <a:pt x="38672" y="10973"/>
                  </a:lnTo>
                  <a:lnTo>
                    <a:pt x="38177" y="9432"/>
                  </a:lnTo>
                  <a:lnTo>
                    <a:pt x="37141" y="8405"/>
                  </a:lnTo>
                  <a:lnTo>
                    <a:pt x="34108" y="7263"/>
                  </a:lnTo>
                  <a:lnTo>
                    <a:pt x="21218" y="6357"/>
                  </a:lnTo>
                  <a:lnTo>
                    <a:pt x="20190" y="7060"/>
                  </a:lnTo>
                  <a:lnTo>
                    <a:pt x="19505" y="8234"/>
                  </a:lnTo>
                  <a:lnTo>
                    <a:pt x="18136" y="1270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92" name="SMARTInkShape-82">
              <a:extLst>
                <a:ext uri="{FF2B5EF4-FFF2-40B4-BE49-F238E27FC236}">
                  <a16:creationId xmlns:a16="http://schemas.microsoft.com/office/drawing/2014/main" id="{F60E5BC4-C728-C1D3-DAE3-8B0B675FEFA9}"/>
                </a:ext>
              </a:extLst>
            </p:cNvPr>
            <p:cNvSpPr/>
            <p:nvPr>
              <p:custDataLst>
                <p:tags r:id="rId120"/>
              </p:custDataLst>
            </p:nvPr>
          </p:nvSpPr>
          <p:spPr>
            <a:xfrm>
              <a:off x="1168402" y="4852283"/>
              <a:ext cx="133349" cy="183268"/>
            </a:xfrm>
            <a:custGeom>
              <a:avLst/>
              <a:gdLst/>
              <a:ahLst/>
              <a:cxnLst/>
              <a:rect l="0" t="0" r="0" b="0"/>
              <a:pathLst>
                <a:path w="133349" h="183268">
                  <a:moveTo>
                    <a:pt x="133348" y="5467"/>
                  </a:moveTo>
                  <a:lnTo>
                    <a:pt x="133348" y="5467"/>
                  </a:lnTo>
                  <a:lnTo>
                    <a:pt x="120796" y="3585"/>
                  </a:lnTo>
                  <a:lnTo>
                    <a:pt x="95277" y="0"/>
                  </a:lnTo>
                  <a:lnTo>
                    <a:pt x="86324" y="1391"/>
                  </a:lnTo>
                  <a:lnTo>
                    <a:pt x="79287" y="3655"/>
                  </a:lnTo>
                  <a:lnTo>
                    <a:pt x="68098" y="5636"/>
                  </a:lnTo>
                  <a:lnTo>
                    <a:pt x="57639" y="10386"/>
                  </a:lnTo>
                  <a:lnTo>
                    <a:pt x="52149" y="11534"/>
                  </a:lnTo>
                  <a:lnTo>
                    <a:pt x="45995" y="16125"/>
                  </a:lnTo>
                  <a:lnTo>
                    <a:pt x="40046" y="18267"/>
                  </a:lnTo>
                  <a:lnTo>
                    <a:pt x="28742" y="27603"/>
                  </a:lnTo>
                  <a:lnTo>
                    <a:pt x="26884" y="31298"/>
                  </a:lnTo>
                  <a:lnTo>
                    <a:pt x="26389" y="33271"/>
                  </a:lnTo>
                  <a:lnTo>
                    <a:pt x="25353" y="34586"/>
                  </a:lnTo>
                  <a:lnTo>
                    <a:pt x="22321" y="36048"/>
                  </a:lnTo>
                  <a:lnTo>
                    <a:pt x="21230" y="37849"/>
                  </a:lnTo>
                  <a:lnTo>
                    <a:pt x="19335" y="48049"/>
                  </a:lnTo>
                  <a:lnTo>
                    <a:pt x="12178" y="56578"/>
                  </a:lnTo>
                  <a:lnTo>
                    <a:pt x="8939" y="60639"/>
                  </a:lnTo>
                  <a:lnTo>
                    <a:pt x="7116" y="66892"/>
                  </a:lnTo>
                  <a:lnTo>
                    <a:pt x="5710" y="79554"/>
                  </a:lnTo>
                  <a:lnTo>
                    <a:pt x="1335" y="88018"/>
                  </a:lnTo>
                  <a:lnTo>
                    <a:pt x="0" y="115556"/>
                  </a:lnTo>
                  <a:lnTo>
                    <a:pt x="1880" y="119777"/>
                  </a:lnTo>
                  <a:lnTo>
                    <a:pt x="5465" y="124866"/>
                  </a:lnTo>
                  <a:lnTo>
                    <a:pt x="6879" y="130940"/>
                  </a:lnTo>
                  <a:lnTo>
                    <a:pt x="10660" y="136874"/>
                  </a:lnTo>
                  <a:lnTo>
                    <a:pt x="12430" y="143935"/>
                  </a:lnTo>
                  <a:lnTo>
                    <a:pt x="44156" y="176625"/>
                  </a:lnTo>
                  <a:lnTo>
                    <a:pt x="49890" y="176891"/>
                  </a:lnTo>
                  <a:lnTo>
                    <a:pt x="56186" y="182382"/>
                  </a:lnTo>
                  <a:lnTo>
                    <a:pt x="63211" y="183245"/>
                  </a:lnTo>
                  <a:lnTo>
                    <a:pt x="76196" y="183267"/>
                  </a:lnTo>
                  <a:lnTo>
                    <a:pt x="81665" y="177800"/>
                  </a:lnTo>
                  <a:lnTo>
                    <a:pt x="82548" y="170567"/>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grpSp>
        <p:nvGrpSpPr>
          <p:cNvPr id="99" name="SMARTInkShape-Group9">
            <a:extLst>
              <a:ext uri="{FF2B5EF4-FFF2-40B4-BE49-F238E27FC236}">
                <a16:creationId xmlns:a16="http://schemas.microsoft.com/office/drawing/2014/main" id="{4574424B-E163-DB39-3EA6-69046C73ED6D}"/>
              </a:ext>
            </a:extLst>
          </p:cNvPr>
          <p:cNvGrpSpPr/>
          <p:nvPr/>
        </p:nvGrpSpPr>
        <p:grpSpPr>
          <a:xfrm>
            <a:off x="4032250" y="5397525"/>
            <a:ext cx="647701" cy="228288"/>
            <a:chOff x="4032250" y="5397525"/>
            <a:chExt cx="647701" cy="228288"/>
          </a:xfrm>
        </p:grpSpPr>
        <p:sp>
          <p:nvSpPr>
            <p:cNvPr id="94" name="SMARTInkShape-83">
              <a:extLst>
                <a:ext uri="{FF2B5EF4-FFF2-40B4-BE49-F238E27FC236}">
                  <a16:creationId xmlns:a16="http://schemas.microsoft.com/office/drawing/2014/main" id="{0AFD057F-C1C4-DC89-5EF3-F4787F321018}"/>
                </a:ext>
              </a:extLst>
            </p:cNvPr>
            <p:cNvSpPr/>
            <p:nvPr>
              <p:custDataLst>
                <p:tags r:id="rId86"/>
              </p:custDataLst>
            </p:nvPr>
          </p:nvSpPr>
          <p:spPr>
            <a:xfrm>
              <a:off x="4032250" y="5397525"/>
              <a:ext cx="107941" cy="222219"/>
            </a:xfrm>
            <a:custGeom>
              <a:avLst/>
              <a:gdLst/>
              <a:ahLst/>
              <a:cxnLst/>
              <a:rect l="0" t="0" r="0" b="0"/>
              <a:pathLst>
                <a:path w="107941" h="222219">
                  <a:moveTo>
                    <a:pt x="0" y="38075"/>
                  </a:moveTo>
                  <a:lnTo>
                    <a:pt x="0" y="38075"/>
                  </a:lnTo>
                  <a:lnTo>
                    <a:pt x="3371" y="38075"/>
                  </a:lnTo>
                  <a:lnTo>
                    <a:pt x="6907" y="36193"/>
                  </a:lnTo>
                  <a:lnTo>
                    <a:pt x="38827" y="19221"/>
                  </a:lnTo>
                  <a:lnTo>
                    <a:pt x="69679" y="4949"/>
                  </a:lnTo>
                  <a:lnTo>
                    <a:pt x="74007" y="2186"/>
                  </a:lnTo>
                  <a:lnTo>
                    <a:pt x="80411" y="630"/>
                  </a:lnTo>
                  <a:lnTo>
                    <a:pt x="97366" y="0"/>
                  </a:lnTo>
                  <a:lnTo>
                    <a:pt x="101600" y="1868"/>
                  </a:lnTo>
                  <a:lnTo>
                    <a:pt x="103717" y="3353"/>
                  </a:lnTo>
                  <a:lnTo>
                    <a:pt x="106068" y="6886"/>
                  </a:lnTo>
                  <a:lnTo>
                    <a:pt x="107393" y="12841"/>
                  </a:lnTo>
                  <a:lnTo>
                    <a:pt x="107940" y="33845"/>
                  </a:lnTo>
                  <a:lnTo>
                    <a:pt x="106064" y="38076"/>
                  </a:lnTo>
                  <a:lnTo>
                    <a:pt x="86751" y="65330"/>
                  </a:lnTo>
                  <a:lnTo>
                    <a:pt x="71169" y="78022"/>
                  </a:lnTo>
                  <a:lnTo>
                    <a:pt x="26986" y="125385"/>
                  </a:lnTo>
                  <a:lnTo>
                    <a:pt x="17560" y="135519"/>
                  </a:lnTo>
                  <a:lnTo>
                    <a:pt x="7958" y="152255"/>
                  </a:lnTo>
                  <a:lnTo>
                    <a:pt x="6359" y="156555"/>
                  </a:lnTo>
                  <a:lnTo>
                    <a:pt x="2198" y="162943"/>
                  </a:lnTo>
                  <a:lnTo>
                    <a:pt x="651" y="169304"/>
                  </a:lnTo>
                  <a:lnTo>
                    <a:pt x="2" y="195571"/>
                  </a:lnTo>
                  <a:lnTo>
                    <a:pt x="4364" y="201646"/>
                  </a:lnTo>
                  <a:lnTo>
                    <a:pt x="6467" y="207583"/>
                  </a:lnTo>
                  <a:lnTo>
                    <a:pt x="11740" y="214643"/>
                  </a:lnTo>
                  <a:lnTo>
                    <a:pt x="14155" y="215327"/>
                  </a:lnTo>
                  <a:lnTo>
                    <a:pt x="15786" y="215510"/>
                  </a:lnTo>
                  <a:lnTo>
                    <a:pt x="19481" y="217594"/>
                  </a:lnTo>
                  <a:lnTo>
                    <a:pt x="24230" y="221310"/>
                  </a:lnTo>
                  <a:lnTo>
                    <a:pt x="30238" y="222044"/>
                  </a:lnTo>
                  <a:lnTo>
                    <a:pt x="43219" y="222218"/>
                  </a:lnTo>
                  <a:lnTo>
                    <a:pt x="49276" y="217859"/>
                  </a:lnTo>
                  <a:lnTo>
                    <a:pt x="55974" y="216136"/>
                  </a:lnTo>
                  <a:lnTo>
                    <a:pt x="56366" y="215344"/>
                  </a:lnTo>
                  <a:lnTo>
                    <a:pt x="56801" y="212581"/>
                  </a:lnTo>
                  <a:lnTo>
                    <a:pt x="57623" y="211563"/>
                  </a:lnTo>
                  <a:lnTo>
                    <a:pt x="60418" y="210431"/>
                  </a:lnTo>
                  <a:lnTo>
                    <a:pt x="61445" y="209423"/>
                  </a:lnTo>
                  <a:lnTo>
                    <a:pt x="62586" y="206422"/>
                  </a:lnTo>
                  <a:lnTo>
                    <a:pt x="63498" y="181744"/>
                  </a:lnTo>
                  <a:lnTo>
                    <a:pt x="61618" y="177657"/>
                  </a:lnTo>
                  <a:lnTo>
                    <a:pt x="59136" y="173489"/>
                  </a:lnTo>
                  <a:lnTo>
                    <a:pt x="57033" y="167176"/>
                  </a:lnTo>
                  <a:lnTo>
                    <a:pt x="52960" y="160837"/>
                  </a:lnTo>
                  <a:lnTo>
                    <a:pt x="50735" y="154490"/>
                  </a:lnTo>
                  <a:lnTo>
                    <a:pt x="39854" y="139675"/>
                  </a:lnTo>
                  <a:lnTo>
                    <a:pt x="38174" y="135442"/>
                  </a:lnTo>
                  <a:lnTo>
                    <a:pt x="33967" y="129092"/>
                  </a:lnTo>
                  <a:lnTo>
                    <a:pt x="32735" y="124858"/>
                  </a:lnTo>
                  <a:lnTo>
                    <a:pt x="31701" y="123447"/>
                  </a:lnTo>
                  <a:lnTo>
                    <a:pt x="30306" y="122507"/>
                  </a:lnTo>
                  <a:lnTo>
                    <a:pt x="26875" y="120756"/>
                  </a:lnTo>
                  <a:lnTo>
                    <a:pt x="20220" y="115268"/>
                  </a:lnTo>
                  <a:lnTo>
                    <a:pt x="16026" y="114569"/>
                  </a:lnTo>
                  <a:lnTo>
                    <a:pt x="14917" y="113765"/>
                  </a:lnTo>
                  <a:lnTo>
                    <a:pt x="14178" y="112524"/>
                  </a:lnTo>
                  <a:lnTo>
                    <a:pt x="12725" y="108004"/>
                  </a:lnTo>
                  <a:lnTo>
                    <a:pt x="12707" y="104578"/>
                  </a:lnTo>
                  <a:lnTo>
                    <a:pt x="14585" y="101028"/>
                  </a:lnTo>
                  <a:lnTo>
                    <a:pt x="17066" y="97099"/>
                  </a:lnTo>
                  <a:lnTo>
                    <a:pt x="19167" y="90920"/>
                  </a:lnTo>
                  <a:lnTo>
                    <a:pt x="23240" y="84621"/>
                  </a:lnTo>
                  <a:lnTo>
                    <a:pt x="25400" y="76175"/>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95" name="SMARTInkShape-84">
              <a:extLst>
                <a:ext uri="{FF2B5EF4-FFF2-40B4-BE49-F238E27FC236}">
                  <a16:creationId xmlns:a16="http://schemas.microsoft.com/office/drawing/2014/main" id="{C75C5D60-391B-A99F-2774-A44C6FD839D5}"/>
                </a:ext>
              </a:extLst>
            </p:cNvPr>
            <p:cNvSpPr/>
            <p:nvPr>
              <p:custDataLst>
                <p:tags r:id="rId87"/>
              </p:custDataLst>
            </p:nvPr>
          </p:nvSpPr>
          <p:spPr>
            <a:xfrm>
              <a:off x="4216400" y="5441950"/>
              <a:ext cx="87987" cy="183863"/>
            </a:xfrm>
            <a:custGeom>
              <a:avLst/>
              <a:gdLst/>
              <a:ahLst/>
              <a:cxnLst/>
              <a:rect l="0" t="0" r="0" b="0"/>
              <a:pathLst>
                <a:path w="87987" h="183863">
                  <a:moveTo>
                    <a:pt x="0" y="0"/>
                  </a:moveTo>
                  <a:lnTo>
                    <a:pt x="0" y="0"/>
                  </a:lnTo>
                  <a:lnTo>
                    <a:pt x="0" y="46485"/>
                  </a:lnTo>
                  <a:lnTo>
                    <a:pt x="0" y="66499"/>
                  </a:lnTo>
                  <a:lnTo>
                    <a:pt x="705" y="67616"/>
                  </a:lnTo>
                  <a:lnTo>
                    <a:pt x="1881" y="68361"/>
                  </a:lnTo>
                  <a:lnTo>
                    <a:pt x="5467" y="69556"/>
                  </a:lnTo>
                  <a:lnTo>
                    <a:pt x="11740" y="75292"/>
                  </a:lnTo>
                  <a:lnTo>
                    <a:pt x="17580" y="76726"/>
                  </a:lnTo>
                  <a:lnTo>
                    <a:pt x="23475" y="80511"/>
                  </a:lnTo>
                  <a:lnTo>
                    <a:pt x="31788" y="82147"/>
                  </a:lnTo>
                  <a:lnTo>
                    <a:pt x="36706" y="83076"/>
                  </a:lnTo>
                  <a:lnTo>
                    <a:pt x="56759" y="90379"/>
                  </a:lnTo>
                  <a:lnTo>
                    <a:pt x="61209" y="93085"/>
                  </a:lnTo>
                  <a:lnTo>
                    <a:pt x="65539" y="94288"/>
                  </a:lnTo>
                  <a:lnTo>
                    <a:pt x="66976" y="95314"/>
                  </a:lnTo>
                  <a:lnTo>
                    <a:pt x="67934" y="96704"/>
                  </a:lnTo>
                  <a:lnTo>
                    <a:pt x="69703" y="100130"/>
                  </a:lnTo>
                  <a:lnTo>
                    <a:pt x="79901" y="112240"/>
                  </a:lnTo>
                  <a:lnTo>
                    <a:pt x="81765" y="118550"/>
                  </a:lnTo>
                  <a:lnTo>
                    <a:pt x="82201" y="122774"/>
                  </a:lnTo>
                  <a:lnTo>
                    <a:pt x="84276" y="127003"/>
                  </a:lnTo>
                  <a:lnTo>
                    <a:pt x="87986" y="132096"/>
                  </a:lnTo>
                  <a:lnTo>
                    <a:pt x="87585" y="133219"/>
                  </a:lnTo>
                  <a:lnTo>
                    <a:pt x="84356" y="138171"/>
                  </a:lnTo>
                  <a:lnTo>
                    <a:pt x="82907" y="146166"/>
                  </a:lnTo>
                  <a:lnTo>
                    <a:pt x="82788" y="148244"/>
                  </a:lnTo>
                  <a:lnTo>
                    <a:pt x="82003" y="149629"/>
                  </a:lnTo>
                  <a:lnTo>
                    <a:pt x="80774" y="150553"/>
                  </a:lnTo>
                  <a:lnTo>
                    <a:pt x="77527" y="152284"/>
                  </a:lnTo>
                  <a:lnTo>
                    <a:pt x="73732" y="155406"/>
                  </a:lnTo>
                  <a:lnTo>
                    <a:pt x="71575" y="159145"/>
                  </a:lnTo>
                  <a:lnTo>
                    <a:pt x="69912" y="163159"/>
                  </a:lnTo>
                  <a:lnTo>
                    <a:pt x="66820" y="167294"/>
                  </a:lnTo>
                  <a:lnTo>
                    <a:pt x="61212" y="169603"/>
                  </a:lnTo>
                  <a:lnTo>
                    <a:pt x="54722" y="171334"/>
                  </a:lnTo>
                  <a:lnTo>
                    <a:pt x="44807" y="176314"/>
                  </a:lnTo>
                  <a:lnTo>
                    <a:pt x="19951" y="183862"/>
                  </a:lnTo>
                  <a:lnTo>
                    <a:pt x="19651" y="183253"/>
                  </a:lnTo>
                  <a:lnTo>
                    <a:pt x="19317" y="180694"/>
                  </a:lnTo>
                  <a:lnTo>
                    <a:pt x="18523" y="179729"/>
                  </a:lnTo>
                  <a:lnTo>
                    <a:pt x="15758" y="178657"/>
                  </a:lnTo>
                  <a:lnTo>
                    <a:pt x="14738" y="177666"/>
                  </a:lnTo>
                  <a:lnTo>
                    <a:pt x="13606" y="174683"/>
                  </a:lnTo>
                  <a:lnTo>
                    <a:pt x="12598" y="173605"/>
                  </a:lnTo>
                  <a:lnTo>
                    <a:pt x="9597" y="172408"/>
                  </a:lnTo>
                  <a:lnTo>
                    <a:pt x="8515" y="171383"/>
                  </a:lnTo>
                  <a:lnTo>
                    <a:pt x="7312" y="168363"/>
                  </a:lnTo>
                  <a:lnTo>
                    <a:pt x="5835" y="156311"/>
                  </a:lnTo>
                  <a:lnTo>
                    <a:pt x="2042" y="147993"/>
                  </a:lnTo>
                  <a:lnTo>
                    <a:pt x="0" y="13335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96" name="SMARTInkShape-85">
              <a:extLst>
                <a:ext uri="{FF2B5EF4-FFF2-40B4-BE49-F238E27FC236}">
                  <a16:creationId xmlns:a16="http://schemas.microsoft.com/office/drawing/2014/main" id="{C5AB062A-8CA3-966C-4EC1-E9570BF3A6FE}"/>
                </a:ext>
              </a:extLst>
            </p:cNvPr>
            <p:cNvSpPr/>
            <p:nvPr>
              <p:custDataLst>
                <p:tags r:id="rId88"/>
              </p:custDataLst>
            </p:nvPr>
          </p:nvSpPr>
          <p:spPr>
            <a:xfrm>
              <a:off x="4248150" y="5422900"/>
              <a:ext cx="107951" cy="25401"/>
            </a:xfrm>
            <a:custGeom>
              <a:avLst/>
              <a:gdLst/>
              <a:ahLst/>
              <a:cxnLst/>
              <a:rect l="0" t="0" r="0" b="0"/>
              <a:pathLst>
                <a:path w="107951" h="25401">
                  <a:moveTo>
                    <a:pt x="0" y="25400"/>
                  </a:moveTo>
                  <a:lnTo>
                    <a:pt x="0" y="25400"/>
                  </a:lnTo>
                  <a:lnTo>
                    <a:pt x="3371" y="22029"/>
                  </a:lnTo>
                  <a:lnTo>
                    <a:pt x="8789" y="20374"/>
                  </a:lnTo>
                  <a:lnTo>
                    <a:pt x="35242" y="18396"/>
                  </a:lnTo>
                  <a:lnTo>
                    <a:pt x="42819" y="14701"/>
                  </a:lnTo>
                  <a:lnTo>
                    <a:pt x="67553" y="12046"/>
                  </a:lnTo>
                  <a:lnTo>
                    <a:pt x="76164" y="7684"/>
                  </a:lnTo>
                  <a:lnTo>
                    <a:pt x="93307" y="5659"/>
                  </a:lnTo>
                  <a:lnTo>
                    <a:pt x="101491" y="78"/>
                  </a:lnTo>
                  <a:lnTo>
                    <a:pt x="107950" y="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97" name="SMARTInkShape-86">
              <a:extLst>
                <a:ext uri="{FF2B5EF4-FFF2-40B4-BE49-F238E27FC236}">
                  <a16:creationId xmlns:a16="http://schemas.microsoft.com/office/drawing/2014/main" id="{C42E0384-66D0-5259-804C-2E4A6F28C4BB}"/>
                </a:ext>
              </a:extLst>
            </p:cNvPr>
            <p:cNvSpPr/>
            <p:nvPr>
              <p:custDataLst>
                <p:tags r:id="rId89"/>
              </p:custDataLst>
            </p:nvPr>
          </p:nvSpPr>
          <p:spPr>
            <a:xfrm>
              <a:off x="4375230" y="5441950"/>
              <a:ext cx="88821" cy="139693"/>
            </a:xfrm>
            <a:custGeom>
              <a:avLst/>
              <a:gdLst/>
              <a:ahLst/>
              <a:cxnLst/>
              <a:rect l="0" t="0" r="0" b="0"/>
              <a:pathLst>
                <a:path w="88821" h="139693">
                  <a:moveTo>
                    <a:pt x="88820" y="0"/>
                  </a:moveTo>
                  <a:lnTo>
                    <a:pt x="88820" y="0"/>
                  </a:lnTo>
                  <a:lnTo>
                    <a:pt x="72919" y="705"/>
                  </a:lnTo>
                  <a:lnTo>
                    <a:pt x="53578" y="6467"/>
                  </a:lnTo>
                  <a:lnTo>
                    <a:pt x="42351" y="15110"/>
                  </a:lnTo>
                  <a:lnTo>
                    <a:pt x="10503" y="46567"/>
                  </a:lnTo>
                  <a:lnTo>
                    <a:pt x="8151" y="50800"/>
                  </a:lnTo>
                  <a:lnTo>
                    <a:pt x="6827" y="59032"/>
                  </a:lnTo>
                  <a:lnTo>
                    <a:pt x="5812" y="65747"/>
                  </a:lnTo>
                  <a:lnTo>
                    <a:pt x="835" y="74685"/>
                  </a:lnTo>
                  <a:lnTo>
                    <a:pt x="0" y="90372"/>
                  </a:lnTo>
                  <a:lnTo>
                    <a:pt x="1837" y="94963"/>
                  </a:lnTo>
                  <a:lnTo>
                    <a:pt x="4300" y="99355"/>
                  </a:lnTo>
                  <a:lnTo>
                    <a:pt x="5880" y="107924"/>
                  </a:lnTo>
                  <a:lnTo>
                    <a:pt x="6193" y="116412"/>
                  </a:lnTo>
                  <a:lnTo>
                    <a:pt x="8118" y="120648"/>
                  </a:lnTo>
                  <a:lnTo>
                    <a:pt x="22001" y="136349"/>
                  </a:lnTo>
                  <a:lnTo>
                    <a:pt x="25727" y="138211"/>
                  </a:lnTo>
                  <a:lnTo>
                    <a:pt x="38055" y="139570"/>
                  </a:lnTo>
                  <a:lnTo>
                    <a:pt x="52838" y="139692"/>
                  </a:lnTo>
                  <a:lnTo>
                    <a:pt x="54249" y="138989"/>
                  </a:lnTo>
                  <a:lnTo>
                    <a:pt x="55189" y="137814"/>
                  </a:lnTo>
                  <a:lnTo>
                    <a:pt x="55816" y="136326"/>
                  </a:lnTo>
                  <a:lnTo>
                    <a:pt x="56939" y="135334"/>
                  </a:lnTo>
                  <a:lnTo>
                    <a:pt x="63812" y="131861"/>
                  </a:lnTo>
                  <a:lnTo>
                    <a:pt x="65798" y="130240"/>
                  </a:lnTo>
                  <a:lnTo>
                    <a:pt x="68005" y="126559"/>
                  </a:lnTo>
                  <a:lnTo>
                    <a:pt x="69691" y="122571"/>
                  </a:lnTo>
                  <a:lnTo>
                    <a:pt x="73901" y="116359"/>
                  </a:lnTo>
                  <a:lnTo>
                    <a:pt x="75462" y="110049"/>
                  </a:lnTo>
                  <a:lnTo>
                    <a:pt x="76120" y="10160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98" name="SMARTInkShape-87">
              <a:extLst>
                <a:ext uri="{FF2B5EF4-FFF2-40B4-BE49-F238E27FC236}">
                  <a16:creationId xmlns:a16="http://schemas.microsoft.com/office/drawing/2014/main" id="{6A112D45-0760-533D-B514-3E0F51F60BF9}"/>
                </a:ext>
              </a:extLst>
            </p:cNvPr>
            <p:cNvSpPr/>
            <p:nvPr>
              <p:custDataLst>
                <p:tags r:id="rId90"/>
              </p:custDataLst>
            </p:nvPr>
          </p:nvSpPr>
          <p:spPr>
            <a:xfrm>
              <a:off x="4502150" y="5454735"/>
              <a:ext cx="177801" cy="158401"/>
            </a:xfrm>
            <a:custGeom>
              <a:avLst/>
              <a:gdLst/>
              <a:ahLst/>
              <a:cxnLst/>
              <a:rect l="0" t="0" r="0" b="0"/>
              <a:pathLst>
                <a:path w="177801" h="158401">
                  <a:moveTo>
                    <a:pt x="6350" y="18965"/>
                  </a:moveTo>
                  <a:lnTo>
                    <a:pt x="6350" y="18965"/>
                  </a:lnTo>
                  <a:lnTo>
                    <a:pt x="6350" y="63560"/>
                  </a:lnTo>
                  <a:lnTo>
                    <a:pt x="6350" y="109916"/>
                  </a:lnTo>
                  <a:lnTo>
                    <a:pt x="6350" y="115361"/>
                  </a:lnTo>
                  <a:lnTo>
                    <a:pt x="4468" y="120134"/>
                  </a:lnTo>
                  <a:lnTo>
                    <a:pt x="1986" y="124607"/>
                  </a:lnTo>
                  <a:lnTo>
                    <a:pt x="174" y="133117"/>
                  </a:lnTo>
                  <a:lnTo>
                    <a:pt x="0" y="139612"/>
                  </a:lnTo>
                  <a:lnTo>
                    <a:pt x="3371" y="113300"/>
                  </a:lnTo>
                  <a:lnTo>
                    <a:pt x="13179" y="72711"/>
                  </a:lnTo>
                  <a:lnTo>
                    <a:pt x="17681" y="63579"/>
                  </a:lnTo>
                  <a:lnTo>
                    <a:pt x="20812" y="45704"/>
                  </a:lnTo>
                  <a:lnTo>
                    <a:pt x="23360" y="40727"/>
                  </a:lnTo>
                  <a:lnTo>
                    <a:pt x="25501" y="33958"/>
                  </a:lnTo>
                  <a:lnTo>
                    <a:pt x="37754" y="19338"/>
                  </a:lnTo>
                  <a:lnTo>
                    <a:pt x="41368" y="19075"/>
                  </a:lnTo>
                  <a:lnTo>
                    <a:pt x="42396" y="18332"/>
                  </a:lnTo>
                  <a:lnTo>
                    <a:pt x="43081" y="17133"/>
                  </a:lnTo>
                  <a:lnTo>
                    <a:pt x="43537" y="15626"/>
                  </a:lnTo>
                  <a:lnTo>
                    <a:pt x="44547" y="14623"/>
                  </a:lnTo>
                  <a:lnTo>
                    <a:pt x="47550" y="13507"/>
                  </a:lnTo>
                  <a:lnTo>
                    <a:pt x="49339" y="13916"/>
                  </a:lnTo>
                  <a:lnTo>
                    <a:pt x="55982" y="18160"/>
                  </a:lnTo>
                  <a:lnTo>
                    <a:pt x="60175" y="22097"/>
                  </a:lnTo>
                  <a:lnTo>
                    <a:pt x="62022" y="25766"/>
                  </a:lnTo>
                  <a:lnTo>
                    <a:pt x="62514" y="27733"/>
                  </a:lnTo>
                  <a:lnTo>
                    <a:pt x="63548" y="29043"/>
                  </a:lnTo>
                  <a:lnTo>
                    <a:pt x="66579" y="30499"/>
                  </a:lnTo>
                  <a:lnTo>
                    <a:pt x="67669" y="31593"/>
                  </a:lnTo>
                  <a:lnTo>
                    <a:pt x="68880" y="34690"/>
                  </a:lnTo>
                  <a:lnTo>
                    <a:pt x="69850" y="76115"/>
                  </a:lnTo>
                  <a:lnTo>
                    <a:pt x="69850" y="72744"/>
                  </a:lnTo>
                  <a:lnTo>
                    <a:pt x="71731" y="69207"/>
                  </a:lnTo>
                  <a:lnTo>
                    <a:pt x="78688" y="61188"/>
                  </a:lnTo>
                  <a:lnTo>
                    <a:pt x="80834" y="55134"/>
                  </a:lnTo>
                  <a:lnTo>
                    <a:pt x="82493" y="48446"/>
                  </a:lnTo>
                  <a:lnTo>
                    <a:pt x="89307" y="38403"/>
                  </a:lnTo>
                  <a:lnTo>
                    <a:pt x="98831" y="27483"/>
                  </a:lnTo>
                  <a:lnTo>
                    <a:pt x="102935" y="18975"/>
                  </a:lnTo>
                  <a:lnTo>
                    <a:pt x="104606" y="16855"/>
                  </a:lnTo>
                  <a:lnTo>
                    <a:pt x="108346" y="14500"/>
                  </a:lnTo>
                  <a:lnTo>
                    <a:pt x="110330" y="13871"/>
                  </a:lnTo>
                  <a:lnTo>
                    <a:pt x="111654" y="12748"/>
                  </a:lnTo>
                  <a:lnTo>
                    <a:pt x="113124" y="9616"/>
                  </a:lnTo>
                  <a:lnTo>
                    <a:pt x="114221" y="8499"/>
                  </a:lnTo>
                  <a:lnTo>
                    <a:pt x="126922" y="561"/>
                  </a:lnTo>
                  <a:lnTo>
                    <a:pt x="135736" y="0"/>
                  </a:lnTo>
                  <a:lnTo>
                    <a:pt x="139819" y="1834"/>
                  </a:lnTo>
                  <a:lnTo>
                    <a:pt x="143987" y="4296"/>
                  </a:lnTo>
                  <a:lnTo>
                    <a:pt x="148191" y="5390"/>
                  </a:lnTo>
                  <a:lnTo>
                    <a:pt x="149593" y="6387"/>
                  </a:lnTo>
                  <a:lnTo>
                    <a:pt x="150529" y="7757"/>
                  </a:lnTo>
                  <a:lnTo>
                    <a:pt x="157757" y="26636"/>
                  </a:lnTo>
                  <a:lnTo>
                    <a:pt x="160501" y="44818"/>
                  </a:lnTo>
                  <a:lnTo>
                    <a:pt x="164192" y="58017"/>
                  </a:lnTo>
                  <a:lnTo>
                    <a:pt x="165095" y="104236"/>
                  </a:lnTo>
                  <a:lnTo>
                    <a:pt x="165804" y="115805"/>
                  </a:lnTo>
                  <a:lnTo>
                    <a:pt x="170567" y="128683"/>
                  </a:lnTo>
                  <a:lnTo>
                    <a:pt x="171450" y="157772"/>
                  </a:lnTo>
                  <a:lnTo>
                    <a:pt x="172155" y="158069"/>
                  </a:lnTo>
                  <a:lnTo>
                    <a:pt x="174821" y="158400"/>
                  </a:lnTo>
                  <a:lnTo>
                    <a:pt x="175814" y="157783"/>
                  </a:lnTo>
                  <a:lnTo>
                    <a:pt x="176476" y="156666"/>
                  </a:lnTo>
                  <a:lnTo>
                    <a:pt x="177407" y="151723"/>
                  </a:lnTo>
                  <a:lnTo>
                    <a:pt x="177800" y="145965"/>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grpSp>
        <p:nvGrpSpPr>
          <p:cNvPr id="106" name="SMARTInkShape-Group10">
            <a:extLst>
              <a:ext uri="{FF2B5EF4-FFF2-40B4-BE49-F238E27FC236}">
                <a16:creationId xmlns:a16="http://schemas.microsoft.com/office/drawing/2014/main" id="{42B9D045-9FDE-E102-4782-92C0DC629BE5}"/>
              </a:ext>
            </a:extLst>
          </p:cNvPr>
          <p:cNvGrpSpPr/>
          <p:nvPr/>
        </p:nvGrpSpPr>
        <p:grpSpPr>
          <a:xfrm>
            <a:off x="4832350" y="5384800"/>
            <a:ext cx="723901" cy="215630"/>
            <a:chOff x="4832350" y="5384800"/>
            <a:chExt cx="723901" cy="215630"/>
          </a:xfrm>
        </p:grpSpPr>
        <p:sp>
          <p:nvSpPr>
            <p:cNvPr id="100" name="SMARTInkShape-88">
              <a:extLst>
                <a:ext uri="{FF2B5EF4-FFF2-40B4-BE49-F238E27FC236}">
                  <a16:creationId xmlns:a16="http://schemas.microsoft.com/office/drawing/2014/main" id="{F6092B58-60DE-AF3B-AB29-159DC8E76FCA}"/>
                </a:ext>
              </a:extLst>
            </p:cNvPr>
            <p:cNvSpPr/>
            <p:nvPr>
              <p:custDataLst>
                <p:tags r:id="rId80"/>
              </p:custDataLst>
            </p:nvPr>
          </p:nvSpPr>
          <p:spPr>
            <a:xfrm>
              <a:off x="4832350" y="5384800"/>
              <a:ext cx="6351" cy="177775"/>
            </a:xfrm>
            <a:custGeom>
              <a:avLst/>
              <a:gdLst/>
              <a:ahLst/>
              <a:cxnLst/>
              <a:rect l="0" t="0" r="0" b="0"/>
              <a:pathLst>
                <a:path w="6351" h="177775">
                  <a:moveTo>
                    <a:pt x="0" y="0"/>
                  </a:moveTo>
                  <a:lnTo>
                    <a:pt x="0" y="0"/>
                  </a:lnTo>
                  <a:lnTo>
                    <a:pt x="0" y="45770"/>
                  </a:lnTo>
                  <a:lnTo>
                    <a:pt x="0" y="90966"/>
                  </a:lnTo>
                  <a:lnTo>
                    <a:pt x="705" y="122648"/>
                  </a:lnTo>
                  <a:lnTo>
                    <a:pt x="3371" y="128123"/>
                  </a:lnTo>
                  <a:lnTo>
                    <a:pt x="3658" y="130571"/>
                  </a:lnTo>
                  <a:lnTo>
                    <a:pt x="5" y="167216"/>
                  </a:lnTo>
                  <a:lnTo>
                    <a:pt x="708" y="168627"/>
                  </a:lnTo>
                  <a:lnTo>
                    <a:pt x="1884" y="169568"/>
                  </a:lnTo>
                  <a:lnTo>
                    <a:pt x="3372" y="170196"/>
                  </a:lnTo>
                  <a:lnTo>
                    <a:pt x="4364" y="171319"/>
                  </a:lnTo>
                  <a:lnTo>
                    <a:pt x="6343" y="177774"/>
                  </a:lnTo>
                  <a:lnTo>
                    <a:pt x="6350" y="17145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01" name="SMARTInkShape-89">
              <a:extLst>
                <a:ext uri="{FF2B5EF4-FFF2-40B4-BE49-F238E27FC236}">
                  <a16:creationId xmlns:a16="http://schemas.microsoft.com/office/drawing/2014/main" id="{F40A611D-D279-54B2-7916-661FDF2C08E3}"/>
                </a:ext>
              </a:extLst>
            </p:cNvPr>
            <p:cNvSpPr/>
            <p:nvPr>
              <p:custDataLst>
                <p:tags r:id="rId81"/>
              </p:custDataLst>
            </p:nvPr>
          </p:nvSpPr>
          <p:spPr>
            <a:xfrm>
              <a:off x="4933975" y="5448300"/>
              <a:ext cx="95139" cy="152130"/>
            </a:xfrm>
            <a:custGeom>
              <a:avLst/>
              <a:gdLst/>
              <a:ahLst/>
              <a:cxnLst/>
              <a:rect l="0" t="0" r="0" b="0"/>
              <a:pathLst>
                <a:path w="95139" h="152130">
                  <a:moveTo>
                    <a:pt x="19025" y="0"/>
                  </a:moveTo>
                  <a:lnTo>
                    <a:pt x="19025" y="0"/>
                  </a:lnTo>
                  <a:lnTo>
                    <a:pt x="13999" y="11933"/>
                  </a:lnTo>
                  <a:lnTo>
                    <a:pt x="10910" y="35384"/>
                  </a:lnTo>
                  <a:lnTo>
                    <a:pt x="8363" y="41832"/>
                  </a:lnTo>
                  <a:lnTo>
                    <a:pt x="260" y="86802"/>
                  </a:lnTo>
                  <a:lnTo>
                    <a:pt x="0" y="106718"/>
                  </a:lnTo>
                  <a:lnTo>
                    <a:pt x="1867" y="112812"/>
                  </a:lnTo>
                  <a:lnTo>
                    <a:pt x="4344" y="117872"/>
                  </a:lnTo>
                  <a:lnTo>
                    <a:pt x="6857" y="131176"/>
                  </a:lnTo>
                  <a:lnTo>
                    <a:pt x="17874" y="144793"/>
                  </a:lnTo>
                  <a:lnTo>
                    <a:pt x="20395" y="145491"/>
                  </a:lnTo>
                  <a:lnTo>
                    <a:pt x="22055" y="145678"/>
                  </a:lnTo>
                  <a:lnTo>
                    <a:pt x="25781" y="147766"/>
                  </a:lnTo>
                  <a:lnTo>
                    <a:pt x="29789" y="150340"/>
                  </a:lnTo>
                  <a:lnTo>
                    <a:pt x="36012" y="151790"/>
                  </a:lnTo>
                  <a:lnTo>
                    <a:pt x="40216" y="152129"/>
                  </a:lnTo>
                  <a:lnTo>
                    <a:pt x="44435" y="150398"/>
                  </a:lnTo>
                  <a:lnTo>
                    <a:pt x="48663" y="147982"/>
                  </a:lnTo>
                  <a:lnTo>
                    <a:pt x="57126" y="146432"/>
                  </a:lnTo>
                  <a:lnTo>
                    <a:pt x="59242" y="146305"/>
                  </a:lnTo>
                  <a:lnTo>
                    <a:pt x="63476" y="144282"/>
                  </a:lnTo>
                  <a:lnTo>
                    <a:pt x="65592" y="142754"/>
                  </a:lnTo>
                  <a:lnTo>
                    <a:pt x="67943" y="139175"/>
                  </a:lnTo>
                  <a:lnTo>
                    <a:pt x="69694" y="135234"/>
                  </a:lnTo>
                  <a:lnTo>
                    <a:pt x="86104" y="115705"/>
                  </a:lnTo>
                  <a:lnTo>
                    <a:pt x="90209" y="102923"/>
                  </a:lnTo>
                  <a:lnTo>
                    <a:pt x="92995" y="97954"/>
                  </a:lnTo>
                  <a:lnTo>
                    <a:pt x="94565" y="90486"/>
                  </a:lnTo>
                  <a:lnTo>
                    <a:pt x="95138" y="74989"/>
                  </a:lnTo>
                  <a:lnTo>
                    <a:pt x="93305" y="70253"/>
                  </a:lnTo>
                  <a:lnTo>
                    <a:pt x="91828" y="68002"/>
                  </a:lnTo>
                  <a:lnTo>
                    <a:pt x="89750" y="58092"/>
                  </a:lnTo>
                  <a:lnTo>
                    <a:pt x="88342" y="47171"/>
                  </a:lnTo>
                  <a:lnTo>
                    <a:pt x="83883" y="38219"/>
                  </a:lnTo>
                  <a:lnTo>
                    <a:pt x="83430" y="36063"/>
                  </a:lnTo>
                  <a:lnTo>
                    <a:pt x="79422" y="29657"/>
                  </a:lnTo>
                  <a:lnTo>
                    <a:pt x="64704" y="13955"/>
                  </a:lnTo>
                  <a:lnTo>
                    <a:pt x="62140" y="13258"/>
                  </a:lnTo>
                  <a:lnTo>
                    <a:pt x="42284" y="12710"/>
                  </a:lnTo>
                  <a:lnTo>
                    <a:pt x="38065" y="14586"/>
                  </a:lnTo>
                  <a:lnTo>
                    <a:pt x="23258" y="27627"/>
                  </a:lnTo>
                  <a:lnTo>
                    <a:pt x="20906" y="31799"/>
                  </a:lnTo>
                  <a:lnTo>
                    <a:pt x="19155" y="36005"/>
                  </a:lnTo>
                  <a:lnTo>
                    <a:pt x="6325" y="5080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02" name="SMARTInkShape-90">
              <a:extLst>
                <a:ext uri="{FF2B5EF4-FFF2-40B4-BE49-F238E27FC236}">
                  <a16:creationId xmlns:a16="http://schemas.microsoft.com/office/drawing/2014/main" id="{FF2F2653-D772-5B32-9D1B-1DBE2C793F72}"/>
                </a:ext>
              </a:extLst>
            </p:cNvPr>
            <p:cNvSpPr/>
            <p:nvPr>
              <p:custDataLst>
                <p:tags r:id="rId82"/>
              </p:custDataLst>
            </p:nvPr>
          </p:nvSpPr>
          <p:spPr>
            <a:xfrm>
              <a:off x="5086350" y="5454650"/>
              <a:ext cx="82466" cy="127000"/>
            </a:xfrm>
            <a:custGeom>
              <a:avLst/>
              <a:gdLst/>
              <a:ahLst/>
              <a:cxnLst/>
              <a:rect l="0" t="0" r="0" b="0"/>
              <a:pathLst>
                <a:path w="82466" h="127000">
                  <a:moveTo>
                    <a:pt x="0" y="0"/>
                  </a:moveTo>
                  <a:lnTo>
                    <a:pt x="0" y="0"/>
                  </a:lnTo>
                  <a:lnTo>
                    <a:pt x="706" y="15901"/>
                  </a:lnTo>
                  <a:lnTo>
                    <a:pt x="5958" y="37607"/>
                  </a:lnTo>
                  <a:lnTo>
                    <a:pt x="6343" y="53170"/>
                  </a:lnTo>
                  <a:lnTo>
                    <a:pt x="7051" y="54497"/>
                  </a:lnTo>
                  <a:lnTo>
                    <a:pt x="8229" y="55381"/>
                  </a:lnTo>
                  <a:lnTo>
                    <a:pt x="11418" y="56364"/>
                  </a:lnTo>
                  <a:lnTo>
                    <a:pt x="34028" y="59028"/>
                  </a:lnTo>
                  <a:lnTo>
                    <a:pt x="43243" y="62174"/>
                  </a:lnTo>
                  <a:lnTo>
                    <a:pt x="55575" y="64154"/>
                  </a:lnTo>
                  <a:lnTo>
                    <a:pt x="61544" y="67849"/>
                  </a:lnTo>
                  <a:lnTo>
                    <a:pt x="69485" y="69772"/>
                  </a:lnTo>
                  <a:lnTo>
                    <a:pt x="79300" y="79308"/>
                  </a:lnTo>
                  <a:lnTo>
                    <a:pt x="81106" y="82990"/>
                  </a:lnTo>
                  <a:lnTo>
                    <a:pt x="82465" y="94021"/>
                  </a:lnTo>
                  <a:lnTo>
                    <a:pt x="76078" y="101645"/>
                  </a:lnTo>
                  <a:lnTo>
                    <a:pt x="73089" y="104677"/>
                  </a:lnTo>
                  <a:lnTo>
                    <a:pt x="69407" y="106495"/>
                  </a:lnTo>
                  <a:lnTo>
                    <a:pt x="67438" y="106980"/>
                  </a:lnTo>
                  <a:lnTo>
                    <a:pt x="66125" y="108009"/>
                  </a:lnTo>
                  <a:lnTo>
                    <a:pt x="64667" y="111034"/>
                  </a:lnTo>
                  <a:lnTo>
                    <a:pt x="63573" y="112122"/>
                  </a:lnTo>
                  <a:lnTo>
                    <a:pt x="50681" y="119198"/>
                  </a:lnTo>
                  <a:lnTo>
                    <a:pt x="40201" y="121164"/>
                  </a:lnTo>
                  <a:lnTo>
                    <a:pt x="31747" y="125638"/>
                  </a:lnTo>
                  <a:lnTo>
                    <a:pt x="12787" y="126999"/>
                  </a:lnTo>
                  <a:lnTo>
                    <a:pt x="12702" y="112073"/>
                  </a:lnTo>
                  <a:lnTo>
                    <a:pt x="10819" y="107901"/>
                  </a:lnTo>
                  <a:lnTo>
                    <a:pt x="9330" y="105801"/>
                  </a:lnTo>
                  <a:lnTo>
                    <a:pt x="9042" y="103694"/>
                  </a:lnTo>
                  <a:lnTo>
                    <a:pt x="12700" y="9525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03" name="SMARTInkShape-91">
              <a:extLst>
                <a:ext uri="{FF2B5EF4-FFF2-40B4-BE49-F238E27FC236}">
                  <a16:creationId xmlns:a16="http://schemas.microsoft.com/office/drawing/2014/main" id="{D2817E53-FA15-E95E-5779-9C69D3A21A83}"/>
                </a:ext>
              </a:extLst>
            </p:cNvPr>
            <p:cNvSpPr/>
            <p:nvPr>
              <p:custDataLst>
                <p:tags r:id="rId83"/>
              </p:custDataLst>
            </p:nvPr>
          </p:nvSpPr>
          <p:spPr>
            <a:xfrm>
              <a:off x="5130800" y="5435600"/>
              <a:ext cx="114301" cy="5468"/>
            </a:xfrm>
            <a:custGeom>
              <a:avLst/>
              <a:gdLst/>
              <a:ahLst/>
              <a:cxnLst/>
              <a:rect l="0" t="0" r="0" b="0"/>
              <a:pathLst>
                <a:path w="114301" h="5468">
                  <a:moveTo>
                    <a:pt x="0" y="0"/>
                  </a:moveTo>
                  <a:lnTo>
                    <a:pt x="0" y="0"/>
                  </a:lnTo>
                  <a:lnTo>
                    <a:pt x="46514" y="705"/>
                  </a:lnTo>
                  <a:lnTo>
                    <a:pt x="58981" y="5467"/>
                  </a:lnTo>
                  <a:lnTo>
                    <a:pt x="106427" y="6"/>
                  </a:lnTo>
                  <a:lnTo>
                    <a:pt x="114300" y="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04" name="SMARTInkShape-92">
              <a:extLst>
                <a:ext uri="{FF2B5EF4-FFF2-40B4-BE49-F238E27FC236}">
                  <a16:creationId xmlns:a16="http://schemas.microsoft.com/office/drawing/2014/main" id="{DC3BB5CB-EC9D-5F18-9D7A-D3AAE04CDB95}"/>
                </a:ext>
              </a:extLst>
            </p:cNvPr>
            <p:cNvSpPr/>
            <p:nvPr>
              <p:custDataLst>
                <p:tags r:id="rId84"/>
              </p:custDataLst>
            </p:nvPr>
          </p:nvSpPr>
          <p:spPr>
            <a:xfrm>
              <a:off x="5245125" y="5486400"/>
              <a:ext cx="88876" cy="95249"/>
            </a:xfrm>
            <a:custGeom>
              <a:avLst/>
              <a:gdLst/>
              <a:ahLst/>
              <a:cxnLst/>
              <a:rect l="0" t="0" r="0" b="0"/>
              <a:pathLst>
                <a:path w="88876" h="95249">
                  <a:moveTo>
                    <a:pt x="69825" y="0"/>
                  </a:moveTo>
                  <a:lnTo>
                    <a:pt x="69825" y="0"/>
                  </a:lnTo>
                  <a:lnTo>
                    <a:pt x="53924" y="706"/>
                  </a:lnTo>
                  <a:lnTo>
                    <a:pt x="34582" y="6467"/>
                  </a:lnTo>
                  <a:lnTo>
                    <a:pt x="23356" y="15111"/>
                  </a:lnTo>
                  <a:lnTo>
                    <a:pt x="15517" y="23341"/>
                  </a:lnTo>
                  <a:lnTo>
                    <a:pt x="11355" y="31762"/>
                  </a:lnTo>
                  <a:lnTo>
                    <a:pt x="8560" y="35989"/>
                  </a:lnTo>
                  <a:lnTo>
                    <a:pt x="6282" y="42335"/>
                  </a:lnTo>
                  <a:lnTo>
                    <a:pt x="2157" y="48683"/>
                  </a:lnTo>
                  <a:lnTo>
                    <a:pt x="621" y="55033"/>
                  </a:lnTo>
                  <a:lnTo>
                    <a:pt x="0" y="71967"/>
                  </a:lnTo>
                  <a:lnTo>
                    <a:pt x="697" y="73377"/>
                  </a:lnTo>
                  <a:lnTo>
                    <a:pt x="1868" y="74319"/>
                  </a:lnTo>
                  <a:lnTo>
                    <a:pt x="3353" y="74945"/>
                  </a:lnTo>
                  <a:lnTo>
                    <a:pt x="4344" y="76070"/>
                  </a:lnTo>
                  <a:lnTo>
                    <a:pt x="7815" y="82942"/>
                  </a:lnTo>
                  <a:lnTo>
                    <a:pt x="9435" y="84928"/>
                  </a:lnTo>
                  <a:lnTo>
                    <a:pt x="13117" y="87135"/>
                  </a:lnTo>
                  <a:lnTo>
                    <a:pt x="17105" y="88821"/>
                  </a:lnTo>
                  <a:lnTo>
                    <a:pt x="23317" y="93032"/>
                  </a:lnTo>
                  <a:lnTo>
                    <a:pt x="29626" y="94592"/>
                  </a:lnTo>
                  <a:lnTo>
                    <a:pt x="59242" y="95248"/>
                  </a:lnTo>
                  <a:lnTo>
                    <a:pt x="63475" y="93368"/>
                  </a:lnTo>
                  <a:lnTo>
                    <a:pt x="67708" y="90885"/>
                  </a:lnTo>
                  <a:lnTo>
                    <a:pt x="74058" y="88782"/>
                  </a:lnTo>
                  <a:lnTo>
                    <a:pt x="84642" y="80139"/>
                  </a:lnTo>
                  <a:lnTo>
                    <a:pt x="86994" y="74188"/>
                  </a:lnTo>
                  <a:lnTo>
                    <a:pt x="88875" y="6350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05" name="SMARTInkShape-93">
              <a:extLst>
                <a:ext uri="{FF2B5EF4-FFF2-40B4-BE49-F238E27FC236}">
                  <a16:creationId xmlns:a16="http://schemas.microsoft.com/office/drawing/2014/main" id="{6FB66B89-921C-6390-EC8C-F4D1EF3167BC}"/>
                </a:ext>
              </a:extLst>
            </p:cNvPr>
            <p:cNvSpPr/>
            <p:nvPr>
              <p:custDataLst>
                <p:tags r:id="rId85"/>
              </p:custDataLst>
            </p:nvPr>
          </p:nvSpPr>
          <p:spPr>
            <a:xfrm>
              <a:off x="5384800" y="5473708"/>
              <a:ext cx="171451" cy="107943"/>
            </a:xfrm>
            <a:custGeom>
              <a:avLst/>
              <a:gdLst/>
              <a:ahLst/>
              <a:cxnLst/>
              <a:rect l="0" t="0" r="0" b="0"/>
              <a:pathLst>
                <a:path w="171451" h="107943">
                  <a:moveTo>
                    <a:pt x="0" y="25392"/>
                  </a:moveTo>
                  <a:lnTo>
                    <a:pt x="0" y="25392"/>
                  </a:lnTo>
                  <a:lnTo>
                    <a:pt x="705" y="46348"/>
                  </a:lnTo>
                  <a:lnTo>
                    <a:pt x="5467" y="58952"/>
                  </a:lnTo>
                  <a:lnTo>
                    <a:pt x="6350" y="76192"/>
                  </a:lnTo>
                  <a:lnTo>
                    <a:pt x="6350" y="55614"/>
                  </a:lnTo>
                  <a:lnTo>
                    <a:pt x="8231" y="51054"/>
                  </a:lnTo>
                  <a:lnTo>
                    <a:pt x="10714" y="46675"/>
                  </a:lnTo>
                  <a:lnTo>
                    <a:pt x="12817" y="40243"/>
                  </a:lnTo>
                  <a:lnTo>
                    <a:pt x="16889" y="33869"/>
                  </a:lnTo>
                  <a:lnTo>
                    <a:pt x="18410" y="27511"/>
                  </a:lnTo>
                  <a:lnTo>
                    <a:pt x="18766" y="23277"/>
                  </a:lnTo>
                  <a:lnTo>
                    <a:pt x="20805" y="19043"/>
                  </a:lnTo>
                  <a:lnTo>
                    <a:pt x="34780" y="3343"/>
                  </a:lnTo>
                  <a:lnTo>
                    <a:pt x="38505" y="1481"/>
                  </a:lnTo>
                  <a:lnTo>
                    <a:pt x="44924" y="50"/>
                  </a:lnTo>
                  <a:lnTo>
                    <a:pt x="53258" y="0"/>
                  </a:lnTo>
                  <a:lnTo>
                    <a:pt x="54556" y="703"/>
                  </a:lnTo>
                  <a:lnTo>
                    <a:pt x="55420" y="1877"/>
                  </a:lnTo>
                  <a:lnTo>
                    <a:pt x="57086" y="5063"/>
                  </a:lnTo>
                  <a:lnTo>
                    <a:pt x="67208" y="16999"/>
                  </a:lnTo>
                  <a:lnTo>
                    <a:pt x="71209" y="25406"/>
                  </a:lnTo>
                  <a:lnTo>
                    <a:pt x="73982" y="29632"/>
                  </a:lnTo>
                  <a:lnTo>
                    <a:pt x="75543" y="35977"/>
                  </a:lnTo>
                  <a:lnTo>
                    <a:pt x="76200" y="63492"/>
                  </a:lnTo>
                  <a:lnTo>
                    <a:pt x="79571" y="63492"/>
                  </a:lnTo>
                  <a:lnTo>
                    <a:pt x="80564" y="62787"/>
                  </a:lnTo>
                  <a:lnTo>
                    <a:pt x="81226" y="61610"/>
                  </a:lnTo>
                  <a:lnTo>
                    <a:pt x="82288" y="58025"/>
                  </a:lnTo>
                  <a:lnTo>
                    <a:pt x="98847" y="34389"/>
                  </a:lnTo>
                  <a:lnTo>
                    <a:pt x="102937" y="25497"/>
                  </a:lnTo>
                  <a:lnTo>
                    <a:pt x="104608" y="23345"/>
                  </a:lnTo>
                  <a:lnTo>
                    <a:pt x="108346" y="20954"/>
                  </a:lnTo>
                  <a:lnTo>
                    <a:pt x="118585" y="18588"/>
                  </a:lnTo>
                  <a:lnTo>
                    <a:pt x="125752" y="13607"/>
                  </a:lnTo>
                  <a:lnTo>
                    <a:pt x="131823" y="12873"/>
                  </a:lnTo>
                  <a:lnTo>
                    <a:pt x="135729" y="12772"/>
                  </a:lnTo>
                  <a:lnTo>
                    <a:pt x="137052" y="13450"/>
                  </a:lnTo>
                  <a:lnTo>
                    <a:pt x="137935" y="14609"/>
                  </a:lnTo>
                  <a:lnTo>
                    <a:pt x="138523" y="16086"/>
                  </a:lnTo>
                  <a:lnTo>
                    <a:pt x="139621" y="17072"/>
                  </a:lnTo>
                  <a:lnTo>
                    <a:pt x="146452" y="20535"/>
                  </a:lnTo>
                  <a:lnTo>
                    <a:pt x="148435" y="22153"/>
                  </a:lnTo>
                  <a:lnTo>
                    <a:pt x="150638" y="25834"/>
                  </a:lnTo>
                  <a:lnTo>
                    <a:pt x="152322" y="29822"/>
                  </a:lnTo>
                  <a:lnTo>
                    <a:pt x="163338" y="44454"/>
                  </a:lnTo>
                  <a:lnTo>
                    <a:pt x="164868" y="55027"/>
                  </a:lnTo>
                  <a:lnTo>
                    <a:pt x="164997" y="59259"/>
                  </a:lnTo>
                  <a:lnTo>
                    <a:pt x="166936" y="63492"/>
                  </a:lnTo>
                  <a:lnTo>
                    <a:pt x="169444" y="67725"/>
                  </a:lnTo>
                  <a:lnTo>
                    <a:pt x="171054" y="76192"/>
                  </a:lnTo>
                  <a:lnTo>
                    <a:pt x="171450" y="107648"/>
                  </a:lnTo>
                  <a:lnTo>
                    <a:pt x="165100" y="107942"/>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grpSp>
        <p:nvGrpSpPr>
          <p:cNvPr id="115" name="SMARTInkShape-Group11">
            <a:extLst>
              <a:ext uri="{FF2B5EF4-FFF2-40B4-BE49-F238E27FC236}">
                <a16:creationId xmlns:a16="http://schemas.microsoft.com/office/drawing/2014/main" id="{C105400C-F3DC-7DFB-6063-969FBFD5D8AF}"/>
              </a:ext>
            </a:extLst>
          </p:cNvPr>
          <p:cNvGrpSpPr/>
          <p:nvPr/>
        </p:nvGrpSpPr>
        <p:grpSpPr>
          <a:xfrm>
            <a:off x="1041400" y="5746750"/>
            <a:ext cx="882651" cy="273028"/>
            <a:chOff x="1041400" y="5746750"/>
            <a:chExt cx="882651" cy="273028"/>
          </a:xfrm>
        </p:grpSpPr>
        <p:sp>
          <p:nvSpPr>
            <p:cNvPr id="107" name="SMARTInkShape-94">
              <a:extLst>
                <a:ext uri="{FF2B5EF4-FFF2-40B4-BE49-F238E27FC236}">
                  <a16:creationId xmlns:a16="http://schemas.microsoft.com/office/drawing/2014/main" id="{6E46E8ED-C062-5A3F-B678-903A6FFE56DC}"/>
                </a:ext>
              </a:extLst>
            </p:cNvPr>
            <p:cNvSpPr/>
            <p:nvPr>
              <p:custDataLst>
                <p:tags r:id="rId72"/>
              </p:custDataLst>
            </p:nvPr>
          </p:nvSpPr>
          <p:spPr>
            <a:xfrm>
              <a:off x="1041400" y="5765878"/>
              <a:ext cx="127001" cy="194080"/>
            </a:xfrm>
            <a:custGeom>
              <a:avLst/>
              <a:gdLst/>
              <a:ahLst/>
              <a:cxnLst/>
              <a:rect l="0" t="0" r="0" b="0"/>
              <a:pathLst>
                <a:path w="127001" h="194080">
                  <a:moveTo>
                    <a:pt x="127000" y="12622"/>
                  </a:moveTo>
                  <a:lnTo>
                    <a:pt x="127000" y="12622"/>
                  </a:lnTo>
                  <a:lnTo>
                    <a:pt x="123629" y="9251"/>
                  </a:lnTo>
                  <a:lnTo>
                    <a:pt x="118211" y="7596"/>
                  </a:lnTo>
                  <a:lnTo>
                    <a:pt x="91062" y="5581"/>
                  </a:lnTo>
                  <a:lnTo>
                    <a:pt x="82559" y="1248"/>
                  </a:lnTo>
                  <a:lnTo>
                    <a:pt x="67734" y="0"/>
                  </a:lnTo>
                  <a:lnTo>
                    <a:pt x="66323" y="679"/>
                  </a:lnTo>
                  <a:lnTo>
                    <a:pt x="65382" y="1837"/>
                  </a:lnTo>
                  <a:lnTo>
                    <a:pt x="64754" y="3316"/>
                  </a:lnTo>
                  <a:lnTo>
                    <a:pt x="63631" y="4301"/>
                  </a:lnTo>
                  <a:lnTo>
                    <a:pt x="60501" y="5396"/>
                  </a:lnTo>
                  <a:lnTo>
                    <a:pt x="47778" y="6249"/>
                  </a:lnTo>
                  <a:lnTo>
                    <a:pt x="46668" y="6963"/>
                  </a:lnTo>
                  <a:lnTo>
                    <a:pt x="45929" y="8144"/>
                  </a:lnTo>
                  <a:lnTo>
                    <a:pt x="45436" y="9636"/>
                  </a:lnTo>
                  <a:lnTo>
                    <a:pt x="44402" y="10631"/>
                  </a:lnTo>
                  <a:lnTo>
                    <a:pt x="37672" y="14110"/>
                  </a:lnTo>
                  <a:lnTo>
                    <a:pt x="25692" y="25035"/>
                  </a:lnTo>
                  <a:lnTo>
                    <a:pt x="25486" y="28608"/>
                  </a:lnTo>
                  <a:lnTo>
                    <a:pt x="24752" y="29629"/>
                  </a:lnTo>
                  <a:lnTo>
                    <a:pt x="23557" y="30310"/>
                  </a:lnTo>
                  <a:lnTo>
                    <a:pt x="22055" y="30764"/>
                  </a:lnTo>
                  <a:lnTo>
                    <a:pt x="21053" y="31772"/>
                  </a:lnTo>
                  <a:lnTo>
                    <a:pt x="19073" y="37938"/>
                  </a:lnTo>
                  <a:lnTo>
                    <a:pt x="19057" y="41368"/>
                  </a:lnTo>
                  <a:lnTo>
                    <a:pt x="20935" y="44918"/>
                  </a:lnTo>
                  <a:lnTo>
                    <a:pt x="23415" y="48848"/>
                  </a:lnTo>
                  <a:lnTo>
                    <a:pt x="24518" y="52946"/>
                  </a:lnTo>
                  <a:lnTo>
                    <a:pt x="25518" y="54321"/>
                  </a:lnTo>
                  <a:lnTo>
                    <a:pt x="26889" y="55238"/>
                  </a:lnTo>
                  <a:lnTo>
                    <a:pt x="30295" y="56962"/>
                  </a:lnTo>
                  <a:lnTo>
                    <a:pt x="42939" y="67591"/>
                  </a:lnTo>
                  <a:lnTo>
                    <a:pt x="46836" y="68803"/>
                  </a:lnTo>
                  <a:lnTo>
                    <a:pt x="48157" y="69831"/>
                  </a:lnTo>
                  <a:lnTo>
                    <a:pt x="53823" y="78525"/>
                  </a:lnTo>
                  <a:lnTo>
                    <a:pt x="57553" y="80718"/>
                  </a:lnTo>
                  <a:lnTo>
                    <a:pt x="61562" y="82398"/>
                  </a:lnTo>
                  <a:lnTo>
                    <a:pt x="67786" y="86605"/>
                  </a:lnTo>
                  <a:lnTo>
                    <a:pt x="71990" y="87837"/>
                  </a:lnTo>
                  <a:lnTo>
                    <a:pt x="73393" y="88870"/>
                  </a:lnTo>
                  <a:lnTo>
                    <a:pt x="74329" y="90265"/>
                  </a:lnTo>
                  <a:lnTo>
                    <a:pt x="76074" y="93696"/>
                  </a:lnTo>
                  <a:lnTo>
                    <a:pt x="79201" y="97574"/>
                  </a:lnTo>
                  <a:lnTo>
                    <a:pt x="82943" y="99766"/>
                  </a:lnTo>
                  <a:lnTo>
                    <a:pt x="86958" y="101448"/>
                  </a:lnTo>
                  <a:lnTo>
                    <a:pt x="91094" y="104547"/>
                  </a:lnTo>
                  <a:lnTo>
                    <a:pt x="93403" y="108276"/>
                  </a:lnTo>
                  <a:lnTo>
                    <a:pt x="95135" y="112285"/>
                  </a:lnTo>
                  <a:lnTo>
                    <a:pt x="105768" y="125398"/>
                  </a:lnTo>
                  <a:lnTo>
                    <a:pt x="107663" y="132096"/>
                  </a:lnTo>
                  <a:lnTo>
                    <a:pt x="112257" y="138110"/>
                  </a:lnTo>
                  <a:lnTo>
                    <a:pt x="114031" y="144797"/>
                  </a:lnTo>
                  <a:lnTo>
                    <a:pt x="114300" y="164109"/>
                  </a:lnTo>
                  <a:lnTo>
                    <a:pt x="109936" y="169911"/>
                  </a:lnTo>
                  <a:lnTo>
                    <a:pt x="108833" y="173780"/>
                  </a:lnTo>
                  <a:lnTo>
                    <a:pt x="107833" y="175094"/>
                  </a:lnTo>
                  <a:lnTo>
                    <a:pt x="94819" y="182702"/>
                  </a:lnTo>
                  <a:lnTo>
                    <a:pt x="78137" y="184057"/>
                  </a:lnTo>
                  <a:lnTo>
                    <a:pt x="31716" y="184072"/>
                  </a:lnTo>
                  <a:lnTo>
                    <a:pt x="23276" y="184072"/>
                  </a:lnTo>
                  <a:lnTo>
                    <a:pt x="19047" y="185953"/>
                  </a:lnTo>
                  <a:lnTo>
                    <a:pt x="14815" y="188436"/>
                  </a:lnTo>
                  <a:lnTo>
                    <a:pt x="6383" y="190414"/>
                  </a:lnTo>
                  <a:lnTo>
                    <a:pt x="2989" y="193791"/>
                  </a:lnTo>
                  <a:lnTo>
                    <a:pt x="1992" y="194079"/>
                  </a:lnTo>
                  <a:lnTo>
                    <a:pt x="1328" y="193565"/>
                  </a:lnTo>
                  <a:lnTo>
                    <a:pt x="0" y="190422"/>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08" name="SMARTInkShape-95">
              <a:extLst>
                <a:ext uri="{FF2B5EF4-FFF2-40B4-BE49-F238E27FC236}">
                  <a16:creationId xmlns:a16="http://schemas.microsoft.com/office/drawing/2014/main" id="{85AA8E83-81E8-C14E-B9EC-32E75341B3E4}"/>
                </a:ext>
              </a:extLst>
            </p:cNvPr>
            <p:cNvSpPr/>
            <p:nvPr>
              <p:custDataLst>
                <p:tags r:id="rId73"/>
              </p:custDataLst>
            </p:nvPr>
          </p:nvSpPr>
          <p:spPr>
            <a:xfrm>
              <a:off x="1174750" y="5829300"/>
              <a:ext cx="107951" cy="190478"/>
            </a:xfrm>
            <a:custGeom>
              <a:avLst/>
              <a:gdLst/>
              <a:ahLst/>
              <a:cxnLst/>
              <a:rect l="0" t="0" r="0" b="0"/>
              <a:pathLst>
                <a:path w="107951" h="190478">
                  <a:moveTo>
                    <a:pt x="38100" y="0"/>
                  </a:moveTo>
                  <a:lnTo>
                    <a:pt x="38100" y="0"/>
                  </a:lnTo>
                  <a:lnTo>
                    <a:pt x="38100" y="27288"/>
                  </a:lnTo>
                  <a:lnTo>
                    <a:pt x="39981" y="31648"/>
                  </a:lnTo>
                  <a:lnTo>
                    <a:pt x="42464" y="35939"/>
                  </a:lnTo>
                  <a:lnTo>
                    <a:pt x="44058" y="44442"/>
                  </a:lnTo>
                  <a:lnTo>
                    <a:pt x="44449" y="68673"/>
                  </a:lnTo>
                  <a:lnTo>
                    <a:pt x="45155" y="69066"/>
                  </a:lnTo>
                  <a:lnTo>
                    <a:pt x="50539" y="69820"/>
                  </a:lnTo>
                  <a:lnTo>
                    <a:pt x="55818" y="74208"/>
                  </a:lnTo>
                  <a:lnTo>
                    <a:pt x="63399" y="76177"/>
                  </a:lnTo>
                  <a:lnTo>
                    <a:pt x="72329" y="76198"/>
                  </a:lnTo>
                  <a:lnTo>
                    <a:pt x="73620" y="75493"/>
                  </a:lnTo>
                  <a:lnTo>
                    <a:pt x="74480" y="74318"/>
                  </a:lnTo>
                  <a:lnTo>
                    <a:pt x="75053" y="72828"/>
                  </a:lnTo>
                  <a:lnTo>
                    <a:pt x="76141" y="71835"/>
                  </a:lnTo>
                  <a:lnTo>
                    <a:pt x="79231" y="70732"/>
                  </a:lnTo>
                  <a:lnTo>
                    <a:pt x="80337" y="69732"/>
                  </a:lnTo>
                  <a:lnTo>
                    <a:pt x="81567" y="66740"/>
                  </a:lnTo>
                  <a:lnTo>
                    <a:pt x="82600" y="65660"/>
                  </a:lnTo>
                  <a:lnTo>
                    <a:pt x="91302" y="60413"/>
                  </a:lnTo>
                  <a:lnTo>
                    <a:pt x="93495" y="56719"/>
                  </a:lnTo>
                  <a:lnTo>
                    <a:pt x="94080" y="54746"/>
                  </a:lnTo>
                  <a:lnTo>
                    <a:pt x="95176" y="53431"/>
                  </a:lnTo>
                  <a:lnTo>
                    <a:pt x="98274" y="51969"/>
                  </a:lnTo>
                  <a:lnTo>
                    <a:pt x="99383" y="50168"/>
                  </a:lnTo>
                  <a:lnTo>
                    <a:pt x="101649" y="42303"/>
                  </a:lnTo>
                  <a:lnTo>
                    <a:pt x="103044" y="40902"/>
                  </a:lnTo>
                  <a:lnTo>
                    <a:pt x="104679" y="39968"/>
                  </a:lnTo>
                  <a:lnTo>
                    <a:pt x="105769" y="38640"/>
                  </a:lnTo>
                  <a:lnTo>
                    <a:pt x="106981" y="35283"/>
                  </a:lnTo>
                  <a:lnTo>
                    <a:pt x="107950" y="12699"/>
                  </a:lnTo>
                  <a:lnTo>
                    <a:pt x="107950" y="16071"/>
                  </a:lnTo>
                  <a:lnTo>
                    <a:pt x="107244" y="17064"/>
                  </a:lnTo>
                  <a:lnTo>
                    <a:pt x="106068" y="17726"/>
                  </a:lnTo>
                  <a:lnTo>
                    <a:pt x="104579" y="18167"/>
                  </a:lnTo>
                  <a:lnTo>
                    <a:pt x="103586" y="19166"/>
                  </a:lnTo>
                  <a:lnTo>
                    <a:pt x="102483" y="22160"/>
                  </a:lnTo>
                  <a:lnTo>
                    <a:pt x="101602" y="46647"/>
                  </a:lnTo>
                  <a:lnTo>
                    <a:pt x="103482" y="50836"/>
                  </a:lnTo>
                  <a:lnTo>
                    <a:pt x="105964" y="55049"/>
                  </a:lnTo>
                  <a:lnTo>
                    <a:pt x="107558" y="63503"/>
                  </a:lnTo>
                  <a:lnTo>
                    <a:pt x="107950" y="110197"/>
                  </a:lnTo>
                  <a:lnTo>
                    <a:pt x="107950" y="129355"/>
                  </a:lnTo>
                  <a:lnTo>
                    <a:pt x="106068" y="133456"/>
                  </a:lnTo>
                  <a:lnTo>
                    <a:pt x="103586" y="137630"/>
                  </a:lnTo>
                  <a:lnTo>
                    <a:pt x="101483" y="143947"/>
                  </a:lnTo>
                  <a:lnTo>
                    <a:pt x="90350" y="159143"/>
                  </a:lnTo>
                  <a:lnTo>
                    <a:pt x="89867" y="161129"/>
                  </a:lnTo>
                  <a:lnTo>
                    <a:pt x="88839" y="162452"/>
                  </a:lnTo>
                  <a:lnTo>
                    <a:pt x="85815" y="163923"/>
                  </a:lnTo>
                  <a:lnTo>
                    <a:pt x="84727" y="165021"/>
                  </a:lnTo>
                  <a:lnTo>
                    <a:pt x="83517" y="168122"/>
                  </a:lnTo>
                  <a:lnTo>
                    <a:pt x="82490" y="169232"/>
                  </a:lnTo>
                  <a:lnTo>
                    <a:pt x="79466" y="170464"/>
                  </a:lnTo>
                  <a:lnTo>
                    <a:pt x="78377" y="171498"/>
                  </a:lnTo>
                  <a:lnTo>
                    <a:pt x="77168" y="174528"/>
                  </a:lnTo>
                  <a:lnTo>
                    <a:pt x="76139" y="175619"/>
                  </a:lnTo>
                  <a:lnTo>
                    <a:pt x="63574" y="183505"/>
                  </a:lnTo>
                  <a:lnTo>
                    <a:pt x="54764" y="184065"/>
                  </a:lnTo>
                  <a:lnTo>
                    <a:pt x="53443" y="184798"/>
                  </a:lnTo>
                  <a:lnTo>
                    <a:pt x="52562" y="185993"/>
                  </a:lnTo>
                  <a:lnTo>
                    <a:pt x="51975" y="187496"/>
                  </a:lnTo>
                  <a:lnTo>
                    <a:pt x="50878" y="188497"/>
                  </a:lnTo>
                  <a:lnTo>
                    <a:pt x="47777" y="189610"/>
                  </a:lnTo>
                  <a:lnTo>
                    <a:pt x="29610" y="190477"/>
                  </a:lnTo>
                  <a:lnTo>
                    <a:pt x="25390" y="188608"/>
                  </a:lnTo>
                  <a:lnTo>
                    <a:pt x="21162" y="186132"/>
                  </a:lnTo>
                  <a:lnTo>
                    <a:pt x="13954" y="184410"/>
                  </a:lnTo>
                  <a:lnTo>
                    <a:pt x="85" y="184149"/>
                  </a:lnTo>
                  <a:lnTo>
                    <a:pt x="0" y="17145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09" name="SMARTInkShape-96">
              <a:extLst>
                <a:ext uri="{FF2B5EF4-FFF2-40B4-BE49-F238E27FC236}">
                  <a16:creationId xmlns:a16="http://schemas.microsoft.com/office/drawing/2014/main" id="{05B542C7-9275-3C68-6A4B-505F3DA59C15}"/>
                </a:ext>
              </a:extLst>
            </p:cNvPr>
            <p:cNvSpPr/>
            <p:nvPr>
              <p:custDataLst>
                <p:tags r:id="rId74"/>
              </p:custDataLst>
            </p:nvPr>
          </p:nvSpPr>
          <p:spPr>
            <a:xfrm>
              <a:off x="1327414" y="5810250"/>
              <a:ext cx="126737" cy="132384"/>
            </a:xfrm>
            <a:custGeom>
              <a:avLst/>
              <a:gdLst/>
              <a:ahLst/>
              <a:cxnLst/>
              <a:rect l="0" t="0" r="0" b="0"/>
              <a:pathLst>
                <a:path w="126737" h="132384">
                  <a:moveTo>
                    <a:pt x="126736" y="0"/>
                  </a:moveTo>
                  <a:lnTo>
                    <a:pt x="126736" y="0"/>
                  </a:lnTo>
                  <a:lnTo>
                    <a:pt x="114802" y="5026"/>
                  </a:lnTo>
                  <a:lnTo>
                    <a:pt x="99190" y="6881"/>
                  </a:lnTo>
                  <a:lnTo>
                    <a:pt x="82408" y="14179"/>
                  </a:lnTo>
                  <a:lnTo>
                    <a:pt x="78107" y="16885"/>
                  </a:lnTo>
                  <a:lnTo>
                    <a:pt x="71719" y="18409"/>
                  </a:lnTo>
                  <a:lnTo>
                    <a:pt x="67476" y="18764"/>
                  </a:lnTo>
                  <a:lnTo>
                    <a:pt x="63239" y="20805"/>
                  </a:lnTo>
                  <a:lnTo>
                    <a:pt x="59004" y="23358"/>
                  </a:lnTo>
                  <a:lnTo>
                    <a:pt x="54770" y="24492"/>
                  </a:lnTo>
                  <a:lnTo>
                    <a:pt x="53359" y="25500"/>
                  </a:lnTo>
                  <a:lnTo>
                    <a:pt x="52418" y="26878"/>
                  </a:lnTo>
                  <a:lnTo>
                    <a:pt x="50667" y="30290"/>
                  </a:lnTo>
                  <a:lnTo>
                    <a:pt x="47537" y="34159"/>
                  </a:lnTo>
                  <a:lnTo>
                    <a:pt x="43794" y="36349"/>
                  </a:lnTo>
                  <a:lnTo>
                    <a:pt x="39778" y="38027"/>
                  </a:lnTo>
                  <a:lnTo>
                    <a:pt x="33551" y="42233"/>
                  </a:lnTo>
                  <a:lnTo>
                    <a:pt x="27237" y="44498"/>
                  </a:lnTo>
                  <a:lnTo>
                    <a:pt x="9436" y="60175"/>
                  </a:lnTo>
                  <a:lnTo>
                    <a:pt x="7575" y="63904"/>
                  </a:lnTo>
                  <a:lnTo>
                    <a:pt x="5438" y="74688"/>
                  </a:lnTo>
                  <a:lnTo>
                    <a:pt x="1739" y="80613"/>
                  </a:lnTo>
                  <a:lnTo>
                    <a:pt x="0" y="87669"/>
                  </a:lnTo>
                  <a:lnTo>
                    <a:pt x="4797" y="95645"/>
                  </a:lnTo>
                  <a:lnTo>
                    <a:pt x="6011" y="104623"/>
                  </a:lnTo>
                  <a:lnTo>
                    <a:pt x="6741" y="105732"/>
                  </a:lnTo>
                  <a:lnTo>
                    <a:pt x="7934" y="106471"/>
                  </a:lnTo>
                  <a:lnTo>
                    <a:pt x="9435" y="106965"/>
                  </a:lnTo>
                  <a:lnTo>
                    <a:pt x="10435" y="107998"/>
                  </a:lnTo>
                  <a:lnTo>
                    <a:pt x="11547" y="111028"/>
                  </a:lnTo>
                  <a:lnTo>
                    <a:pt x="12549" y="112119"/>
                  </a:lnTo>
                  <a:lnTo>
                    <a:pt x="25267" y="119198"/>
                  </a:lnTo>
                  <a:lnTo>
                    <a:pt x="27340" y="119683"/>
                  </a:lnTo>
                  <a:lnTo>
                    <a:pt x="28722" y="120710"/>
                  </a:lnTo>
                  <a:lnTo>
                    <a:pt x="29643" y="122102"/>
                  </a:lnTo>
                  <a:lnTo>
                    <a:pt x="31122" y="126032"/>
                  </a:lnTo>
                  <a:lnTo>
                    <a:pt x="36921" y="132383"/>
                  </a:lnTo>
                  <a:lnTo>
                    <a:pt x="37932" y="132000"/>
                  </a:lnTo>
                  <a:lnTo>
                    <a:pt x="44186" y="12700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10" name="SMARTInkShape-97">
              <a:extLst>
                <a:ext uri="{FF2B5EF4-FFF2-40B4-BE49-F238E27FC236}">
                  <a16:creationId xmlns:a16="http://schemas.microsoft.com/office/drawing/2014/main" id="{6FCBA7E6-2A42-EE06-0A91-6748A0458BCA}"/>
                </a:ext>
              </a:extLst>
            </p:cNvPr>
            <p:cNvSpPr/>
            <p:nvPr>
              <p:custDataLst>
                <p:tags r:id="rId75"/>
              </p:custDataLst>
            </p:nvPr>
          </p:nvSpPr>
          <p:spPr>
            <a:xfrm>
              <a:off x="1441450" y="5848350"/>
              <a:ext cx="107951" cy="69850"/>
            </a:xfrm>
            <a:custGeom>
              <a:avLst/>
              <a:gdLst/>
              <a:ahLst/>
              <a:cxnLst/>
              <a:rect l="0" t="0" r="0" b="0"/>
              <a:pathLst>
                <a:path w="107951" h="69850">
                  <a:moveTo>
                    <a:pt x="57150" y="0"/>
                  </a:moveTo>
                  <a:lnTo>
                    <a:pt x="57150" y="0"/>
                  </a:lnTo>
                  <a:lnTo>
                    <a:pt x="53779" y="0"/>
                  </a:lnTo>
                  <a:lnTo>
                    <a:pt x="50242" y="1881"/>
                  </a:lnTo>
                  <a:lnTo>
                    <a:pt x="35951" y="14927"/>
                  </a:lnTo>
                  <a:lnTo>
                    <a:pt x="33617" y="19099"/>
                  </a:lnTo>
                  <a:lnTo>
                    <a:pt x="32995" y="21200"/>
                  </a:lnTo>
                  <a:lnTo>
                    <a:pt x="31874" y="22600"/>
                  </a:lnTo>
                  <a:lnTo>
                    <a:pt x="27632" y="25275"/>
                  </a:lnTo>
                  <a:lnTo>
                    <a:pt x="26392" y="28403"/>
                  </a:lnTo>
                  <a:lnTo>
                    <a:pt x="25356" y="29518"/>
                  </a:lnTo>
                  <a:lnTo>
                    <a:pt x="18991" y="32260"/>
                  </a:lnTo>
                  <a:lnTo>
                    <a:pt x="268" y="50531"/>
                  </a:lnTo>
                  <a:lnTo>
                    <a:pt x="0" y="63420"/>
                  </a:lnTo>
                  <a:lnTo>
                    <a:pt x="5467" y="68960"/>
                  </a:lnTo>
                  <a:lnTo>
                    <a:pt x="9460" y="69585"/>
                  </a:lnTo>
                  <a:lnTo>
                    <a:pt x="34779" y="69849"/>
                  </a:lnTo>
                  <a:lnTo>
                    <a:pt x="35886" y="69145"/>
                  </a:lnTo>
                  <a:lnTo>
                    <a:pt x="36624" y="67968"/>
                  </a:lnTo>
                  <a:lnTo>
                    <a:pt x="37116" y="66479"/>
                  </a:lnTo>
                  <a:lnTo>
                    <a:pt x="38150" y="65486"/>
                  </a:lnTo>
                  <a:lnTo>
                    <a:pt x="41180" y="64383"/>
                  </a:lnTo>
                  <a:lnTo>
                    <a:pt x="46852" y="63762"/>
                  </a:lnTo>
                  <a:lnTo>
                    <a:pt x="48168" y="62969"/>
                  </a:lnTo>
                  <a:lnTo>
                    <a:pt x="49045" y="61735"/>
                  </a:lnTo>
                  <a:lnTo>
                    <a:pt x="49630" y="60206"/>
                  </a:lnTo>
                  <a:lnTo>
                    <a:pt x="50726" y="59187"/>
                  </a:lnTo>
                  <a:lnTo>
                    <a:pt x="53824" y="58055"/>
                  </a:lnTo>
                  <a:lnTo>
                    <a:pt x="54933" y="57048"/>
                  </a:lnTo>
                  <a:lnTo>
                    <a:pt x="56165" y="54047"/>
                  </a:lnTo>
                  <a:lnTo>
                    <a:pt x="57199" y="52965"/>
                  </a:lnTo>
                  <a:lnTo>
                    <a:pt x="63213" y="50884"/>
                  </a:lnTo>
                  <a:lnTo>
                    <a:pt x="63415" y="47454"/>
                  </a:lnTo>
                  <a:lnTo>
                    <a:pt x="64149" y="46453"/>
                  </a:lnTo>
                  <a:lnTo>
                    <a:pt x="66846" y="45340"/>
                  </a:lnTo>
                  <a:lnTo>
                    <a:pt x="67847" y="44338"/>
                  </a:lnTo>
                  <a:lnTo>
                    <a:pt x="69772" y="38384"/>
                  </a:lnTo>
                  <a:lnTo>
                    <a:pt x="69827" y="34813"/>
                  </a:lnTo>
                  <a:lnTo>
                    <a:pt x="70540" y="33792"/>
                  </a:lnTo>
                  <a:lnTo>
                    <a:pt x="71721" y="33112"/>
                  </a:lnTo>
                  <a:lnTo>
                    <a:pt x="75315" y="32019"/>
                  </a:lnTo>
                  <a:lnTo>
                    <a:pt x="75807" y="29987"/>
                  </a:lnTo>
                  <a:lnTo>
                    <a:pt x="76200" y="19050"/>
                  </a:lnTo>
                  <a:lnTo>
                    <a:pt x="76200" y="22421"/>
                  </a:lnTo>
                  <a:lnTo>
                    <a:pt x="78082" y="25957"/>
                  </a:lnTo>
                  <a:lnTo>
                    <a:pt x="81667" y="30606"/>
                  </a:lnTo>
                  <a:lnTo>
                    <a:pt x="82472" y="37117"/>
                  </a:lnTo>
                  <a:lnTo>
                    <a:pt x="82543" y="43481"/>
                  </a:lnTo>
                  <a:lnTo>
                    <a:pt x="88638" y="50513"/>
                  </a:lnTo>
                  <a:lnTo>
                    <a:pt x="88877" y="56242"/>
                  </a:lnTo>
                  <a:lnTo>
                    <a:pt x="89590" y="56544"/>
                  </a:lnTo>
                  <a:lnTo>
                    <a:pt x="95248" y="57150"/>
                  </a:lnTo>
                  <a:lnTo>
                    <a:pt x="98620" y="60521"/>
                  </a:lnTo>
                  <a:lnTo>
                    <a:pt x="99614" y="60808"/>
                  </a:lnTo>
                  <a:lnTo>
                    <a:pt x="100276" y="60295"/>
                  </a:lnTo>
                  <a:lnTo>
                    <a:pt x="101338" y="57772"/>
                  </a:lnTo>
                  <a:lnTo>
                    <a:pt x="104894" y="57334"/>
                  </a:lnTo>
                  <a:lnTo>
                    <a:pt x="105912" y="56568"/>
                  </a:lnTo>
                  <a:lnTo>
                    <a:pt x="107950" y="5080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11" name="SMARTInkShape-98">
              <a:extLst>
                <a:ext uri="{FF2B5EF4-FFF2-40B4-BE49-F238E27FC236}">
                  <a16:creationId xmlns:a16="http://schemas.microsoft.com/office/drawing/2014/main" id="{8BF5949C-B451-E4BE-3D2D-DDF1E54B943D}"/>
                </a:ext>
              </a:extLst>
            </p:cNvPr>
            <p:cNvSpPr/>
            <p:nvPr>
              <p:custDataLst>
                <p:tags r:id="rId76"/>
              </p:custDataLst>
            </p:nvPr>
          </p:nvSpPr>
          <p:spPr>
            <a:xfrm>
              <a:off x="1593850" y="5816607"/>
              <a:ext cx="88901" cy="76194"/>
            </a:xfrm>
            <a:custGeom>
              <a:avLst/>
              <a:gdLst/>
              <a:ahLst/>
              <a:cxnLst/>
              <a:rect l="0" t="0" r="0" b="0"/>
              <a:pathLst>
                <a:path w="88901" h="76194">
                  <a:moveTo>
                    <a:pt x="0" y="38093"/>
                  </a:moveTo>
                  <a:lnTo>
                    <a:pt x="0" y="38093"/>
                  </a:lnTo>
                  <a:lnTo>
                    <a:pt x="3371" y="41464"/>
                  </a:lnTo>
                  <a:lnTo>
                    <a:pt x="5026" y="45000"/>
                  </a:lnTo>
                  <a:lnTo>
                    <a:pt x="5467" y="46932"/>
                  </a:lnTo>
                  <a:lnTo>
                    <a:pt x="11260" y="57192"/>
                  </a:lnTo>
                  <a:lnTo>
                    <a:pt x="12700" y="76179"/>
                  </a:lnTo>
                  <a:lnTo>
                    <a:pt x="12700" y="76193"/>
                  </a:lnTo>
                  <a:lnTo>
                    <a:pt x="12700" y="72822"/>
                  </a:lnTo>
                  <a:lnTo>
                    <a:pt x="11994" y="71829"/>
                  </a:lnTo>
                  <a:lnTo>
                    <a:pt x="10818" y="71167"/>
                  </a:lnTo>
                  <a:lnTo>
                    <a:pt x="9329" y="70726"/>
                  </a:lnTo>
                  <a:lnTo>
                    <a:pt x="8336" y="69726"/>
                  </a:lnTo>
                  <a:lnTo>
                    <a:pt x="7233" y="66733"/>
                  </a:lnTo>
                  <a:lnTo>
                    <a:pt x="6427" y="54940"/>
                  </a:lnTo>
                  <a:lnTo>
                    <a:pt x="5696" y="53557"/>
                  </a:lnTo>
                  <a:lnTo>
                    <a:pt x="4503" y="52636"/>
                  </a:lnTo>
                  <a:lnTo>
                    <a:pt x="3002" y="52022"/>
                  </a:lnTo>
                  <a:lnTo>
                    <a:pt x="2001" y="50906"/>
                  </a:lnTo>
                  <a:lnTo>
                    <a:pt x="889" y="47786"/>
                  </a:lnTo>
                  <a:lnTo>
                    <a:pt x="0" y="262"/>
                  </a:lnTo>
                  <a:lnTo>
                    <a:pt x="11556" y="0"/>
                  </a:lnTo>
                  <a:lnTo>
                    <a:pt x="18067" y="5461"/>
                  </a:lnTo>
                  <a:lnTo>
                    <a:pt x="18613" y="7832"/>
                  </a:lnTo>
                  <a:lnTo>
                    <a:pt x="19025" y="15780"/>
                  </a:lnTo>
                  <a:lnTo>
                    <a:pt x="19739" y="16868"/>
                  </a:lnTo>
                  <a:lnTo>
                    <a:pt x="20920" y="17593"/>
                  </a:lnTo>
                  <a:lnTo>
                    <a:pt x="22413" y="18076"/>
                  </a:lnTo>
                  <a:lnTo>
                    <a:pt x="23409" y="19103"/>
                  </a:lnTo>
                  <a:lnTo>
                    <a:pt x="24515" y="22127"/>
                  </a:lnTo>
                  <a:lnTo>
                    <a:pt x="25400" y="50793"/>
                  </a:lnTo>
                  <a:lnTo>
                    <a:pt x="25400" y="35683"/>
                  </a:lnTo>
                  <a:lnTo>
                    <a:pt x="26106" y="34370"/>
                  </a:lnTo>
                  <a:lnTo>
                    <a:pt x="27282" y="33494"/>
                  </a:lnTo>
                  <a:lnTo>
                    <a:pt x="28771" y="32910"/>
                  </a:lnTo>
                  <a:lnTo>
                    <a:pt x="29764" y="31815"/>
                  </a:lnTo>
                  <a:lnTo>
                    <a:pt x="30867" y="28718"/>
                  </a:lnTo>
                  <a:lnTo>
                    <a:pt x="31748" y="13606"/>
                  </a:lnTo>
                  <a:lnTo>
                    <a:pt x="44188" y="255"/>
                  </a:lnTo>
                  <a:lnTo>
                    <a:pt x="49894" y="16"/>
                  </a:lnTo>
                  <a:lnTo>
                    <a:pt x="53903" y="3371"/>
                  </a:lnTo>
                  <a:lnTo>
                    <a:pt x="55707" y="6903"/>
                  </a:lnTo>
                  <a:lnTo>
                    <a:pt x="56188" y="8833"/>
                  </a:lnTo>
                  <a:lnTo>
                    <a:pt x="57214" y="10120"/>
                  </a:lnTo>
                  <a:lnTo>
                    <a:pt x="60236" y="11549"/>
                  </a:lnTo>
                  <a:lnTo>
                    <a:pt x="61324" y="12636"/>
                  </a:lnTo>
                  <a:lnTo>
                    <a:pt x="62533" y="15725"/>
                  </a:lnTo>
                  <a:lnTo>
                    <a:pt x="64015" y="23457"/>
                  </a:lnTo>
                  <a:lnTo>
                    <a:pt x="67807" y="29680"/>
                  </a:lnTo>
                  <a:lnTo>
                    <a:pt x="69447" y="38103"/>
                  </a:lnTo>
                  <a:lnTo>
                    <a:pt x="69849" y="62499"/>
                  </a:lnTo>
                  <a:lnTo>
                    <a:pt x="70555" y="62831"/>
                  </a:lnTo>
                  <a:lnTo>
                    <a:pt x="73221" y="63200"/>
                  </a:lnTo>
                  <a:lnTo>
                    <a:pt x="74214" y="64003"/>
                  </a:lnTo>
                  <a:lnTo>
                    <a:pt x="76193" y="69820"/>
                  </a:lnTo>
                  <a:lnTo>
                    <a:pt x="81667" y="64374"/>
                  </a:lnTo>
                  <a:lnTo>
                    <a:pt x="83081" y="58597"/>
                  </a:lnTo>
                  <a:lnTo>
                    <a:pt x="85843" y="54732"/>
                  </a:lnTo>
                  <a:lnTo>
                    <a:pt x="86157" y="52713"/>
                  </a:lnTo>
                  <a:lnTo>
                    <a:pt x="85660" y="50661"/>
                  </a:lnTo>
                  <a:lnTo>
                    <a:pt x="84623" y="48589"/>
                  </a:lnTo>
                  <a:lnTo>
                    <a:pt x="84638" y="46501"/>
                  </a:lnTo>
                  <a:lnTo>
                    <a:pt x="88589" y="36765"/>
                  </a:lnTo>
                  <a:lnTo>
                    <a:pt x="88900" y="25393"/>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12" name="SMARTInkShape-99">
              <a:extLst>
                <a:ext uri="{FF2B5EF4-FFF2-40B4-BE49-F238E27FC236}">
                  <a16:creationId xmlns:a16="http://schemas.microsoft.com/office/drawing/2014/main" id="{98FEFE56-F071-DC79-3A7F-8BA2DC660303}"/>
                </a:ext>
              </a:extLst>
            </p:cNvPr>
            <p:cNvSpPr/>
            <p:nvPr>
              <p:custDataLst>
                <p:tags r:id="rId77"/>
              </p:custDataLst>
            </p:nvPr>
          </p:nvSpPr>
          <p:spPr>
            <a:xfrm>
              <a:off x="1727200" y="5784850"/>
              <a:ext cx="44451" cy="63471"/>
            </a:xfrm>
            <a:custGeom>
              <a:avLst/>
              <a:gdLst/>
              <a:ahLst/>
              <a:cxnLst/>
              <a:rect l="0" t="0" r="0" b="0"/>
              <a:pathLst>
                <a:path w="44451" h="63471">
                  <a:moveTo>
                    <a:pt x="0" y="0"/>
                  </a:moveTo>
                  <a:lnTo>
                    <a:pt x="0" y="0"/>
                  </a:lnTo>
                  <a:lnTo>
                    <a:pt x="0" y="46904"/>
                  </a:lnTo>
                  <a:lnTo>
                    <a:pt x="706" y="48202"/>
                  </a:lnTo>
                  <a:lnTo>
                    <a:pt x="1881" y="49068"/>
                  </a:lnTo>
                  <a:lnTo>
                    <a:pt x="6088" y="50699"/>
                  </a:lnTo>
                  <a:lnTo>
                    <a:pt x="17899" y="62354"/>
                  </a:lnTo>
                  <a:lnTo>
                    <a:pt x="20420" y="62991"/>
                  </a:lnTo>
                  <a:lnTo>
                    <a:pt x="25109" y="63470"/>
                  </a:lnTo>
                  <a:lnTo>
                    <a:pt x="30842" y="58030"/>
                  </a:lnTo>
                  <a:lnTo>
                    <a:pt x="37138" y="57227"/>
                  </a:lnTo>
                  <a:lnTo>
                    <a:pt x="44163" y="51062"/>
                  </a:lnTo>
                  <a:lnTo>
                    <a:pt x="44450" y="26569"/>
                  </a:lnTo>
                  <a:lnTo>
                    <a:pt x="38983" y="20035"/>
                  </a:lnTo>
                  <a:lnTo>
                    <a:pt x="38361" y="15972"/>
                  </a:lnTo>
                  <a:lnTo>
                    <a:pt x="37569" y="14881"/>
                  </a:lnTo>
                  <a:lnTo>
                    <a:pt x="36335" y="14154"/>
                  </a:lnTo>
                  <a:lnTo>
                    <a:pt x="31829" y="12724"/>
                  </a:lnTo>
                  <a:lnTo>
                    <a:pt x="20196" y="12701"/>
                  </a:lnTo>
                  <a:lnTo>
                    <a:pt x="13683" y="18167"/>
                  </a:lnTo>
                  <a:lnTo>
                    <a:pt x="13137" y="20539"/>
                  </a:lnTo>
                  <a:lnTo>
                    <a:pt x="12991" y="22160"/>
                  </a:lnTo>
                  <a:lnTo>
                    <a:pt x="12189" y="23240"/>
                  </a:lnTo>
                  <a:lnTo>
                    <a:pt x="6753" y="25274"/>
                  </a:lnTo>
                  <a:lnTo>
                    <a:pt x="6430" y="25374"/>
                  </a:lnTo>
                  <a:lnTo>
                    <a:pt x="0" y="2540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13" name="SMARTInkShape-100">
              <a:extLst>
                <a:ext uri="{FF2B5EF4-FFF2-40B4-BE49-F238E27FC236}">
                  <a16:creationId xmlns:a16="http://schemas.microsoft.com/office/drawing/2014/main" id="{2C29816E-A359-EAE5-4E37-98A71EF106EC}"/>
                </a:ext>
              </a:extLst>
            </p:cNvPr>
            <p:cNvSpPr/>
            <p:nvPr>
              <p:custDataLst>
                <p:tags r:id="rId78"/>
              </p:custDataLst>
            </p:nvPr>
          </p:nvSpPr>
          <p:spPr>
            <a:xfrm>
              <a:off x="1790700" y="5772150"/>
              <a:ext cx="44428" cy="63501"/>
            </a:xfrm>
            <a:custGeom>
              <a:avLst/>
              <a:gdLst/>
              <a:ahLst/>
              <a:cxnLst/>
              <a:rect l="0" t="0" r="0" b="0"/>
              <a:pathLst>
                <a:path w="44428" h="63501">
                  <a:moveTo>
                    <a:pt x="0" y="31750"/>
                  </a:moveTo>
                  <a:lnTo>
                    <a:pt x="0" y="31750"/>
                  </a:lnTo>
                  <a:lnTo>
                    <a:pt x="3371" y="31749"/>
                  </a:lnTo>
                  <a:lnTo>
                    <a:pt x="6907" y="35513"/>
                  </a:lnTo>
                  <a:lnTo>
                    <a:pt x="10126" y="41184"/>
                  </a:lnTo>
                  <a:lnTo>
                    <a:pt x="12643" y="48342"/>
                  </a:lnTo>
                  <a:lnTo>
                    <a:pt x="16838" y="54932"/>
                  </a:lnTo>
                  <a:lnTo>
                    <a:pt x="19050" y="63500"/>
                  </a:lnTo>
                  <a:lnTo>
                    <a:pt x="19050" y="17296"/>
                  </a:lnTo>
                  <a:lnTo>
                    <a:pt x="19050" y="12780"/>
                  </a:lnTo>
                  <a:lnTo>
                    <a:pt x="24517" y="12707"/>
                  </a:lnTo>
                  <a:lnTo>
                    <a:pt x="24811" y="11999"/>
                  </a:lnTo>
                  <a:lnTo>
                    <a:pt x="25322" y="7233"/>
                  </a:lnTo>
                  <a:lnTo>
                    <a:pt x="27247" y="6743"/>
                  </a:lnTo>
                  <a:lnTo>
                    <a:pt x="31672" y="6357"/>
                  </a:lnTo>
                  <a:lnTo>
                    <a:pt x="38077" y="22"/>
                  </a:lnTo>
                  <a:lnTo>
                    <a:pt x="44427" y="0"/>
                  </a:lnTo>
                  <a:lnTo>
                    <a:pt x="38100" y="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14" name="SMARTInkShape-101">
              <a:extLst>
                <a:ext uri="{FF2B5EF4-FFF2-40B4-BE49-F238E27FC236}">
                  <a16:creationId xmlns:a16="http://schemas.microsoft.com/office/drawing/2014/main" id="{7F182744-2B4E-5035-E9A9-C08FACA8490C}"/>
                </a:ext>
              </a:extLst>
            </p:cNvPr>
            <p:cNvSpPr/>
            <p:nvPr>
              <p:custDataLst>
                <p:tags r:id="rId79"/>
              </p:custDataLst>
            </p:nvPr>
          </p:nvSpPr>
          <p:spPr>
            <a:xfrm>
              <a:off x="1854200" y="5746750"/>
              <a:ext cx="69851" cy="82551"/>
            </a:xfrm>
            <a:custGeom>
              <a:avLst/>
              <a:gdLst/>
              <a:ahLst/>
              <a:cxnLst/>
              <a:rect l="0" t="0" r="0" b="0"/>
              <a:pathLst>
                <a:path w="69851" h="82551">
                  <a:moveTo>
                    <a:pt x="0" y="25400"/>
                  </a:moveTo>
                  <a:lnTo>
                    <a:pt x="0" y="25400"/>
                  </a:lnTo>
                  <a:lnTo>
                    <a:pt x="31379" y="25400"/>
                  </a:lnTo>
                  <a:lnTo>
                    <a:pt x="37185" y="19933"/>
                  </a:lnTo>
                  <a:lnTo>
                    <a:pt x="44165" y="19072"/>
                  </a:lnTo>
                  <a:lnTo>
                    <a:pt x="57143" y="6356"/>
                  </a:lnTo>
                  <a:lnTo>
                    <a:pt x="50802" y="2"/>
                  </a:lnTo>
                  <a:lnTo>
                    <a:pt x="34754" y="0"/>
                  </a:lnTo>
                  <a:lnTo>
                    <a:pt x="33753" y="705"/>
                  </a:lnTo>
                  <a:lnTo>
                    <a:pt x="33085" y="1882"/>
                  </a:lnTo>
                  <a:lnTo>
                    <a:pt x="32014" y="5467"/>
                  </a:lnTo>
                  <a:lnTo>
                    <a:pt x="29986" y="5957"/>
                  </a:lnTo>
                  <a:lnTo>
                    <a:pt x="28457" y="6088"/>
                  </a:lnTo>
                  <a:lnTo>
                    <a:pt x="27438" y="6881"/>
                  </a:lnTo>
                  <a:lnTo>
                    <a:pt x="25479" y="12431"/>
                  </a:lnTo>
                  <a:lnTo>
                    <a:pt x="19940" y="18143"/>
                  </a:lnTo>
                  <a:lnTo>
                    <a:pt x="19128" y="24438"/>
                  </a:lnTo>
                  <a:lnTo>
                    <a:pt x="19050" y="47475"/>
                  </a:lnTo>
                  <a:lnTo>
                    <a:pt x="20931" y="51204"/>
                  </a:lnTo>
                  <a:lnTo>
                    <a:pt x="24517" y="55975"/>
                  </a:lnTo>
                  <a:lnTo>
                    <a:pt x="25322" y="62515"/>
                  </a:lnTo>
                  <a:lnTo>
                    <a:pt x="25398" y="69563"/>
                  </a:lnTo>
                  <a:lnTo>
                    <a:pt x="30867" y="75292"/>
                  </a:lnTo>
                  <a:lnTo>
                    <a:pt x="31488" y="79302"/>
                  </a:lnTo>
                  <a:lnTo>
                    <a:pt x="32281" y="80384"/>
                  </a:lnTo>
                  <a:lnTo>
                    <a:pt x="33515" y="81107"/>
                  </a:lnTo>
                  <a:lnTo>
                    <a:pt x="37832" y="82465"/>
                  </a:lnTo>
                  <a:lnTo>
                    <a:pt x="53886" y="82550"/>
                  </a:lnTo>
                  <a:lnTo>
                    <a:pt x="57581" y="80669"/>
                  </a:lnTo>
                  <a:lnTo>
                    <a:pt x="61575" y="78186"/>
                  </a:lnTo>
                  <a:lnTo>
                    <a:pt x="69486" y="76277"/>
                  </a:lnTo>
                  <a:lnTo>
                    <a:pt x="69850" y="6350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grpSp>
        <p:nvGrpSpPr>
          <p:cNvPr id="121" name="SMARTInkShape-Group12">
            <a:extLst>
              <a:ext uri="{FF2B5EF4-FFF2-40B4-BE49-F238E27FC236}">
                <a16:creationId xmlns:a16="http://schemas.microsoft.com/office/drawing/2014/main" id="{BD9FB684-D63A-9CFB-B874-FA01CC66DFBD}"/>
              </a:ext>
            </a:extLst>
          </p:cNvPr>
          <p:cNvGrpSpPr/>
          <p:nvPr/>
        </p:nvGrpSpPr>
        <p:grpSpPr>
          <a:xfrm>
            <a:off x="2032000" y="5702584"/>
            <a:ext cx="755651" cy="247279"/>
            <a:chOff x="2032000" y="5702584"/>
            <a:chExt cx="755651" cy="247279"/>
          </a:xfrm>
        </p:grpSpPr>
        <p:sp>
          <p:nvSpPr>
            <p:cNvPr id="116" name="SMARTInkShape-102">
              <a:extLst>
                <a:ext uri="{FF2B5EF4-FFF2-40B4-BE49-F238E27FC236}">
                  <a16:creationId xmlns:a16="http://schemas.microsoft.com/office/drawing/2014/main" id="{8871DB53-7102-597C-FB0C-F1C0E45DCA9F}"/>
                </a:ext>
              </a:extLst>
            </p:cNvPr>
            <p:cNvSpPr/>
            <p:nvPr>
              <p:custDataLst>
                <p:tags r:id="rId67"/>
              </p:custDataLst>
            </p:nvPr>
          </p:nvSpPr>
          <p:spPr>
            <a:xfrm>
              <a:off x="2032000" y="5772150"/>
              <a:ext cx="177801" cy="152400"/>
            </a:xfrm>
            <a:custGeom>
              <a:avLst/>
              <a:gdLst/>
              <a:ahLst/>
              <a:cxnLst/>
              <a:rect l="0" t="0" r="0" b="0"/>
              <a:pathLst>
                <a:path w="177801" h="152400">
                  <a:moveTo>
                    <a:pt x="0" y="6350"/>
                  </a:moveTo>
                  <a:lnTo>
                    <a:pt x="0" y="6350"/>
                  </a:lnTo>
                  <a:lnTo>
                    <a:pt x="4364" y="16489"/>
                  </a:lnTo>
                  <a:lnTo>
                    <a:pt x="14155" y="63137"/>
                  </a:lnTo>
                  <a:lnTo>
                    <a:pt x="17600" y="76092"/>
                  </a:lnTo>
                  <a:lnTo>
                    <a:pt x="20502" y="88867"/>
                  </a:lnTo>
                  <a:lnTo>
                    <a:pt x="35923" y="135401"/>
                  </a:lnTo>
                  <a:lnTo>
                    <a:pt x="38161" y="143286"/>
                  </a:lnTo>
                  <a:lnTo>
                    <a:pt x="43482" y="151061"/>
                  </a:lnTo>
                  <a:lnTo>
                    <a:pt x="45902" y="151805"/>
                  </a:lnTo>
                  <a:lnTo>
                    <a:pt x="60252" y="152399"/>
                  </a:lnTo>
                  <a:lnTo>
                    <a:pt x="63938" y="150519"/>
                  </a:lnTo>
                  <a:lnTo>
                    <a:pt x="65909" y="149029"/>
                  </a:lnTo>
                  <a:lnTo>
                    <a:pt x="68098" y="145493"/>
                  </a:lnTo>
                  <a:lnTo>
                    <a:pt x="76249" y="123334"/>
                  </a:lnTo>
                  <a:lnTo>
                    <a:pt x="80369" y="115879"/>
                  </a:lnTo>
                  <a:lnTo>
                    <a:pt x="86857" y="72341"/>
                  </a:lnTo>
                  <a:lnTo>
                    <a:pt x="88820" y="45574"/>
                  </a:lnTo>
                  <a:lnTo>
                    <a:pt x="88141" y="43083"/>
                  </a:lnTo>
                  <a:lnTo>
                    <a:pt x="86983" y="41422"/>
                  </a:lnTo>
                  <a:lnTo>
                    <a:pt x="85505" y="40315"/>
                  </a:lnTo>
                  <a:lnTo>
                    <a:pt x="83863" y="37203"/>
                  </a:lnTo>
                  <a:lnTo>
                    <a:pt x="82550" y="31751"/>
                  </a:lnTo>
                  <a:lnTo>
                    <a:pt x="92676" y="42582"/>
                  </a:lnTo>
                  <a:lnTo>
                    <a:pt x="96623" y="50849"/>
                  </a:lnTo>
                  <a:lnTo>
                    <a:pt x="141817" y="97367"/>
                  </a:lnTo>
                  <a:lnTo>
                    <a:pt x="146050" y="99718"/>
                  </a:lnTo>
                  <a:lnTo>
                    <a:pt x="150283" y="101469"/>
                  </a:lnTo>
                  <a:lnTo>
                    <a:pt x="157495" y="106956"/>
                  </a:lnTo>
                  <a:lnTo>
                    <a:pt x="161749" y="107657"/>
                  </a:lnTo>
                  <a:lnTo>
                    <a:pt x="162866" y="107049"/>
                  </a:lnTo>
                  <a:lnTo>
                    <a:pt x="163611" y="105938"/>
                  </a:lnTo>
                  <a:lnTo>
                    <a:pt x="164107" y="104492"/>
                  </a:lnTo>
                  <a:lnTo>
                    <a:pt x="165144" y="103529"/>
                  </a:lnTo>
                  <a:lnTo>
                    <a:pt x="168177" y="102457"/>
                  </a:lnTo>
                  <a:lnTo>
                    <a:pt x="169268" y="101466"/>
                  </a:lnTo>
                  <a:lnTo>
                    <a:pt x="176348" y="88768"/>
                  </a:lnTo>
                  <a:lnTo>
                    <a:pt x="177743" y="66891"/>
                  </a:lnTo>
                  <a:lnTo>
                    <a:pt x="177800" y="21361"/>
                  </a:lnTo>
                  <a:lnTo>
                    <a:pt x="177800" y="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17" name="SMARTInkShape-103">
              <a:extLst>
                <a:ext uri="{FF2B5EF4-FFF2-40B4-BE49-F238E27FC236}">
                  <a16:creationId xmlns:a16="http://schemas.microsoft.com/office/drawing/2014/main" id="{C0FAA858-791E-F82C-9694-B7886F9DE2F4}"/>
                </a:ext>
              </a:extLst>
            </p:cNvPr>
            <p:cNvSpPr/>
            <p:nvPr>
              <p:custDataLst>
                <p:tags r:id="rId68"/>
              </p:custDataLst>
            </p:nvPr>
          </p:nvSpPr>
          <p:spPr>
            <a:xfrm>
              <a:off x="2317750" y="5715000"/>
              <a:ext cx="19051" cy="146040"/>
            </a:xfrm>
            <a:custGeom>
              <a:avLst/>
              <a:gdLst/>
              <a:ahLst/>
              <a:cxnLst/>
              <a:rect l="0" t="0" r="0" b="0"/>
              <a:pathLst>
                <a:path w="19051" h="146040">
                  <a:moveTo>
                    <a:pt x="6350" y="63500"/>
                  </a:moveTo>
                  <a:lnTo>
                    <a:pt x="6350" y="63500"/>
                  </a:lnTo>
                  <a:lnTo>
                    <a:pt x="7056" y="79401"/>
                  </a:lnTo>
                  <a:lnTo>
                    <a:pt x="11817" y="99626"/>
                  </a:lnTo>
                  <a:lnTo>
                    <a:pt x="13354" y="128419"/>
                  </a:lnTo>
                  <a:lnTo>
                    <a:pt x="19048" y="146039"/>
                  </a:lnTo>
                  <a:lnTo>
                    <a:pt x="19050" y="131122"/>
                  </a:lnTo>
                  <a:lnTo>
                    <a:pt x="12874" y="99525"/>
                  </a:lnTo>
                  <a:lnTo>
                    <a:pt x="12046" y="90951"/>
                  </a:lnTo>
                  <a:lnTo>
                    <a:pt x="7239" y="71679"/>
                  </a:lnTo>
                  <a:lnTo>
                    <a:pt x="4479" y="31354"/>
                  </a:lnTo>
                  <a:lnTo>
                    <a:pt x="885" y="18109"/>
                  </a:lnTo>
                  <a:lnTo>
                    <a:pt x="78" y="7708"/>
                  </a:lnTo>
                  <a:lnTo>
                    <a:pt x="6340" y="12"/>
                  </a:lnTo>
                  <a:lnTo>
                    <a:pt x="6349" y="0"/>
                  </a:lnTo>
                  <a:lnTo>
                    <a:pt x="6350" y="8838"/>
                  </a:lnTo>
                  <a:lnTo>
                    <a:pt x="5644" y="10125"/>
                  </a:lnTo>
                  <a:lnTo>
                    <a:pt x="4468" y="10983"/>
                  </a:lnTo>
                  <a:lnTo>
                    <a:pt x="883" y="12361"/>
                  </a:lnTo>
                  <a:lnTo>
                    <a:pt x="392" y="14431"/>
                  </a:lnTo>
                  <a:lnTo>
                    <a:pt x="0" y="1905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18" name="SMARTInkShape-104">
              <a:extLst>
                <a:ext uri="{FF2B5EF4-FFF2-40B4-BE49-F238E27FC236}">
                  <a16:creationId xmlns:a16="http://schemas.microsoft.com/office/drawing/2014/main" id="{CFA35164-1259-80CB-1582-402131FD723C}"/>
                </a:ext>
              </a:extLst>
            </p:cNvPr>
            <p:cNvSpPr/>
            <p:nvPr>
              <p:custDataLst>
                <p:tags r:id="rId69"/>
              </p:custDataLst>
            </p:nvPr>
          </p:nvSpPr>
          <p:spPr>
            <a:xfrm>
              <a:off x="2393950" y="5772176"/>
              <a:ext cx="95251" cy="95224"/>
            </a:xfrm>
            <a:custGeom>
              <a:avLst/>
              <a:gdLst/>
              <a:ahLst/>
              <a:cxnLst/>
              <a:rect l="0" t="0" r="0" b="0"/>
              <a:pathLst>
                <a:path w="95251" h="95224">
                  <a:moveTo>
                    <a:pt x="0" y="25374"/>
                  </a:moveTo>
                  <a:lnTo>
                    <a:pt x="0" y="25374"/>
                  </a:lnTo>
                  <a:lnTo>
                    <a:pt x="0" y="28745"/>
                  </a:lnTo>
                  <a:lnTo>
                    <a:pt x="1881" y="32281"/>
                  </a:lnTo>
                  <a:lnTo>
                    <a:pt x="4364" y="36206"/>
                  </a:lnTo>
                  <a:lnTo>
                    <a:pt x="6467" y="42380"/>
                  </a:lnTo>
                  <a:lnTo>
                    <a:pt x="10540" y="48680"/>
                  </a:lnTo>
                  <a:lnTo>
                    <a:pt x="12060" y="55014"/>
                  </a:lnTo>
                  <a:lnTo>
                    <a:pt x="12616" y="65591"/>
                  </a:lnTo>
                  <a:lnTo>
                    <a:pt x="14544" y="69823"/>
                  </a:lnTo>
                  <a:lnTo>
                    <a:pt x="17047" y="74057"/>
                  </a:lnTo>
                  <a:lnTo>
                    <a:pt x="18654" y="82524"/>
                  </a:lnTo>
                  <a:lnTo>
                    <a:pt x="19050" y="95223"/>
                  </a:lnTo>
                  <a:lnTo>
                    <a:pt x="19050" y="86385"/>
                  </a:lnTo>
                  <a:lnTo>
                    <a:pt x="17169" y="82359"/>
                  </a:lnTo>
                  <a:lnTo>
                    <a:pt x="14686" y="78217"/>
                  </a:lnTo>
                  <a:lnTo>
                    <a:pt x="13092" y="69810"/>
                  </a:lnTo>
                  <a:lnTo>
                    <a:pt x="12961" y="67698"/>
                  </a:lnTo>
                  <a:lnTo>
                    <a:pt x="14698" y="63470"/>
                  </a:lnTo>
                  <a:lnTo>
                    <a:pt x="17116" y="59239"/>
                  </a:lnTo>
                  <a:lnTo>
                    <a:pt x="18477" y="52185"/>
                  </a:lnTo>
                  <a:lnTo>
                    <a:pt x="19028" y="29869"/>
                  </a:lnTo>
                  <a:lnTo>
                    <a:pt x="20921" y="25490"/>
                  </a:lnTo>
                  <a:lnTo>
                    <a:pt x="23410" y="21192"/>
                  </a:lnTo>
                  <a:lnTo>
                    <a:pt x="25007" y="12684"/>
                  </a:lnTo>
                  <a:lnTo>
                    <a:pt x="25138" y="10564"/>
                  </a:lnTo>
                  <a:lnTo>
                    <a:pt x="25931" y="9150"/>
                  </a:lnTo>
                  <a:lnTo>
                    <a:pt x="27165" y="8208"/>
                  </a:lnTo>
                  <a:lnTo>
                    <a:pt x="28693" y="7581"/>
                  </a:lnTo>
                  <a:lnTo>
                    <a:pt x="29712" y="6456"/>
                  </a:lnTo>
                  <a:lnTo>
                    <a:pt x="31482" y="967"/>
                  </a:lnTo>
                  <a:lnTo>
                    <a:pt x="33512" y="415"/>
                  </a:lnTo>
                  <a:lnTo>
                    <a:pt x="43299" y="0"/>
                  </a:lnTo>
                  <a:lnTo>
                    <a:pt x="59552" y="15085"/>
                  </a:lnTo>
                  <a:lnTo>
                    <a:pt x="61745" y="19156"/>
                  </a:lnTo>
                  <a:lnTo>
                    <a:pt x="63426" y="23316"/>
                  </a:lnTo>
                  <a:lnTo>
                    <a:pt x="80373" y="42947"/>
                  </a:lnTo>
                  <a:lnTo>
                    <a:pt x="82548" y="50765"/>
                  </a:lnTo>
                  <a:lnTo>
                    <a:pt x="82549" y="47401"/>
                  </a:lnTo>
                  <a:lnTo>
                    <a:pt x="84431" y="43865"/>
                  </a:lnTo>
                  <a:lnTo>
                    <a:pt x="95250" y="31724"/>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19" name="SMARTInkShape-105">
              <a:extLst>
                <a:ext uri="{FF2B5EF4-FFF2-40B4-BE49-F238E27FC236}">
                  <a16:creationId xmlns:a16="http://schemas.microsoft.com/office/drawing/2014/main" id="{F0284AC9-1A7F-A746-AECB-61E93CD8910A}"/>
                </a:ext>
              </a:extLst>
            </p:cNvPr>
            <p:cNvSpPr/>
            <p:nvPr>
              <p:custDataLst>
                <p:tags r:id="rId70"/>
              </p:custDataLst>
            </p:nvPr>
          </p:nvSpPr>
          <p:spPr>
            <a:xfrm>
              <a:off x="2520976" y="5753100"/>
              <a:ext cx="114195" cy="196763"/>
            </a:xfrm>
            <a:custGeom>
              <a:avLst/>
              <a:gdLst/>
              <a:ahLst/>
              <a:cxnLst/>
              <a:rect l="0" t="0" r="0" b="0"/>
              <a:pathLst>
                <a:path w="114195" h="196763">
                  <a:moveTo>
                    <a:pt x="38074" y="19050"/>
                  </a:moveTo>
                  <a:lnTo>
                    <a:pt x="38074" y="19050"/>
                  </a:lnTo>
                  <a:lnTo>
                    <a:pt x="46912" y="19050"/>
                  </a:lnTo>
                  <a:lnTo>
                    <a:pt x="63458" y="12707"/>
                  </a:lnTo>
                  <a:lnTo>
                    <a:pt x="58005" y="7233"/>
                  </a:lnTo>
                  <a:lnTo>
                    <a:pt x="54014" y="6612"/>
                  </a:lnTo>
                  <a:lnTo>
                    <a:pt x="45591" y="6373"/>
                  </a:lnTo>
                  <a:lnTo>
                    <a:pt x="39585" y="10718"/>
                  </a:lnTo>
                  <a:lnTo>
                    <a:pt x="33661" y="12113"/>
                  </a:lnTo>
                  <a:lnTo>
                    <a:pt x="29528" y="12439"/>
                  </a:lnTo>
                  <a:lnTo>
                    <a:pt x="25339" y="14466"/>
                  </a:lnTo>
                  <a:lnTo>
                    <a:pt x="21125" y="17012"/>
                  </a:lnTo>
                  <a:lnTo>
                    <a:pt x="14786" y="19152"/>
                  </a:lnTo>
                  <a:lnTo>
                    <a:pt x="967" y="30782"/>
                  </a:lnTo>
                  <a:lnTo>
                    <a:pt x="268" y="34834"/>
                  </a:lnTo>
                  <a:lnTo>
                    <a:pt x="0" y="43280"/>
                  </a:lnTo>
                  <a:lnTo>
                    <a:pt x="5444" y="49815"/>
                  </a:lnTo>
                  <a:lnTo>
                    <a:pt x="33789" y="50792"/>
                  </a:lnTo>
                  <a:lnTo>
                    <a:pt x="38051" y="48915"/>
                  </a:lnTo>
                  <a:lnTo>
                    <a:pt x="42297" y="46434"/>
                  </a:lnTo>
                  <a:lnTo>
                    <a:pt x="46536" y="45332"/>
                  </a:lnTo>
                  <a:lnTo>
                    <a:pt x="47949" y="44332"/>
                  </a:lnTo>
                  <a:lnTo>
                    <a:pt x="48891" y="42960"/>
                  </a:lnTo>
                  <a:lnTo>
                    <a:pt x="49518" y="41340"/>
                  </a:lnTo>
                  <a:lnTo>
                    <a:pt x="50643" y="40260"/>
                  </a:lnTo>
                  <a:lnTo>
                    <a:pt x="57516" y="36645"/>
                  </a:lnTo>
                  <a:lnTo>
                    <a:pt x="65668" y="29346"/>
                  </a:lnTo>
                  <a:lnTo>
                    <a:pt x="67977" y="25272"/>
                  </a:lnTo>
                  <a:lnTo>
                    <a:pt x="69709" y="21110"/>
                  </a:lnTo>
                  <a:lnTo>
                    <a:pt x="80342" y="7877"/>
                  </a:lnTo>
                  <a:lnTo>
                    <a:pt x="82523" y="6"/>
                  </a:lnTo>
                  <a:lnTo>
                    <a:pt x="82524" y="0"/>
                  </a:lnTo>
                  <a:lnTo>
                    <a:pt x="82524" y="15111"/>
                  </a:lnTo>
                  <a:lnTo>
                    <a:pt x="84406" y="19180"/>
                  </a:lnTo>
                  <a:lnTo>
                    <a:pt x="85895" y="21253"/>
                  </a:lnTo>
                  <a:lnTo>
                    <a:pt x="100104" y="68779"/>
                  </a:lnTo>
                  <a:lnTo>
                    <a:pt x="106754" y="89342"/>
                  </a:lnTo>
                  <a:lnTo>
                    <a:pt x="108398" y="103516"/>
                  </a:lnTo>
                  <a:lnTo>
                    <a:pt x="112905" y="115724"/>
                  </a:lnTo>
                  <a:lnTo>
                    <a:pt x="114194" y="135178"/>
                  </a:lnTo>
                  <a:lnTo>
                    <a:pt x="107802" y="156028"/>
                  </a:lnTo>
                  <a:lnTo>
                    <a:pt x="103013" y="164981"/>
                  </a:lnTo>
                  <a:lnTo>
                    <a:pt x="102533" y="167137"/>
                  </a:lnTo>
                  <a:lnTo>
                    <a:pt x="96191" y="176539"/>
                  </a:lnTo>
                  <a:lnTo>
                    <a:pt x="86471" y="186527"/>
                  </a:lnTo>
                  <a:lnTo>
                    <a:pt x="82396" y="188734"/>
                  </a:lnTo>
                  <a:lnTo>
                    <a:pt x="52105" y="196762"/>
                  </a:lnTo>
                  <a:lnTo>
                    <a:pt x="44042" y="191813"/>
                  </a:lnTo>
                  <a:lnTo>
                    <a:pt x="42052" y="191375"/>
                  </a:lnTo>
                  <a:lnTo>
                    <a:pt x="40726" y="190378"/>
                  </a:lnTo>
                  <a:lnTo>
                    <a:pt x="32710" y="178967"/>
                  </a:lnTo>
                  <a:lnTo>
                    <a:pt x="32016" y="174775"/>
                  </a:lnTo>
                  <a:lnTo>
                    <a:pt x="31732" y="150521"/>
                  </a:lnTo>
                  <a:lnTo>
                    <a:pt x="38074" y="13335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20" name="SMARTInkShape-106">
              <a:extLst>
                <a:ext uri="{FF2B5EF4-FFF2-40B4-BE49-F238E27FC236}">
                  <a16:creationId xmlns:a16="http://schemas.microsoft.com/office/drawing/2014/main" id="{4D52A566-72CE-CE0D-67E3-5382160A28B3}"/>
                </a:ext>
              </a:extLst>
            </p:cNvPr>
            <p:cNvSpPr/>
            <p:nvPr>
              <p:custDataLst>
                <p:tags r:id="rId71"/>
              </p:custDataLst>
            </p:nvPr>
          </p:nvSpPr>
          <p:spPr>
            <a:xfrm>
              <a:off x="2692400" y="5702584"/>
              <a:ext cx="95251" cy="158467"/>
            </a:xfrm>
            <a:custGeom>
              <a:avLst/>
              <a:gdLst/>
              <a:ahLst/>
              <a:cxnLst/>
              <a:rect l="0" t="0" r="0" b="0"/>
              <a:pathLst>
                <a:path w="95251" h="158467">
                  <a:moveTo>
                    <a:pt x="95250" y="12416"/>
                  </a:moveTo>
                  <a:lnTo>
                    <a:pt x="95250" y="12416"/>
                  </a:lnTo>
                  <a:lnTo>
                    <a:pt x="91879" y="9045"/>
                  </a:lnTo>
                  <a:lnTo>
                    <a:pt x="88343" y="7390"/>
                  </a:lnTo>
                  <a:lnTo>
                    <a:pt x="61635" y="0"/>
                  </a:lnTo>
                  <a:lnTo>
                    <a:pt x="57262" y="1724"/>
                  </a:lnTo>
                  <a:lnTo>
                    <a:pt x="52966" y="4135"/>
                  </a:lnTo>
                  <a:lnTo>
                    <a:pt x="46581" y="6199"/>
                  </a:lnTo>
                  <a:lnTo>
                    <a:pt x="35101" y="15503"/>
                  </a:lnTo>
                  <a:lnTo>
                    <a:pt x="33239" y="19197"/>
                  </a:lnTo>
                  <a:lnTo>
                    <a:pt x="31808" y="31352"/>
                  </a:lnTo>
                  <a:lnTo>
                    <a:pt x="31752" y="46361"/>
                  </a:lnTo>
                  <a:lnTo>
                    <a:pt x="33632" y="50551"/>
                  </a:lnTo>
                  <a:lnTo>
                    <a:pt x="36114" y="54765"/>
                  </a:lnTo>
                  <a:lnTo>
                    <a:pt x="38217" y="61104"/>
                  </a:lnTo>
                  <a:lnTo>
                    <a:pt x="59536" y="84645"/>
                  </a:lnTo>
                  <a:lnTo>
                    <a:pt x="63619" y="86851"/>
                  </a:lnTo>
                  <a:lnTo>
                    <a:pt x="65696" y="87439"/>
                  </a:lnTo>
                  <a:lnTo>
                    <a:pt x="67081" y="88537"/>
                  </a:lnTo>
                  <a:lnTo>
                    <a:pt x="68619" y="91638"/>
                  </a:lnTo>
                  <a:lnTo>
                    <a:pt x="69485" y="97352"/>
                  </a:lnTo>
                  <a:lnTo>
                    <a:pt x="70312" y="98673"/>
                  </a:lnTo>
                  <a:lnTo>
                    <a:pt x="71570" y="99553"/>
                  </a:lnTo>
                  <a:lnTo>
                    <a:pt x="73113" y="100141"/>
                  </a:lnTo>
                  <a:lnTo>
                    <a:pt x="74142" y="101239"/>
                  </a:lnTo>
                  <a:lnTo>
                    <a:pt x="75285" y="104339"/>
                  </a:lnTo>
                  <a:lnTo>
                    <a:pt x="76296" y="105448"/>
                  </a:lnTo>
                  <a:lnTo>
                    <a:pt x="79300" y="106681"/>
                  </a:lnTo>
                  <a:lnTo>
                    <a:pt x="80383" y="107715"/>
                  </a:lnTo>
                  <a:lnTo>
                    <a:pt x="81587" y="110744"/>
                  </a:lnTo>
                  <a:lnTo>
                    <a:pt x="82542" y="125731"/>
                  </a:lnTo>
                  <a:lnTo>
                    <a:pt x="72010" y="137944"/>
                  </a:lnTo>
                  <a:lnTo>
                    <a:pt x="70810" y="141819"/>
                  </a:lnTo>
                  <a:lnTo>
                    <a:pt x="69785" y="143135"/>
                  </a:lnTo>
                  <a:lnTo>
                    <a:pt x="66764" y="144597"/>
                  </a:lnTo>
                  <a:lnTo>
                    <a:pt x="65676" y="145692"/>
                  </a:lnTo>
                  <a:lnTo>
                    <a:pt x="64467" y="148791"/>
                  </a:lnTo>
                  <a:lnTo>
                    <a:pt x="63439" y="149899"/>
                  </a:lnTo>
                  <a:lnTo>
                    <a:pt x="50673" y="157012"/>
                  </a:lnTo>
                  <a:lnTo>
                    <a:pt x="31879" y="158449"/>
                  </a:lnTo>
                  <a:lnTo>
                    <a:pt x="0" y="158466"/>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grpSp>
        <p:nvGrpSpPr>
          <p:cNvPr id="127" name="SMARTInkShape-Group13">
            <a:extLst>
              <a:ext uri="{FF2B5EF4-FFF2-40B4-BE49-F238E27FC236}">
                <a16:creationId xmlns:a16="http://schemas.microsoft.com/office/drawing/2014/main" id="{F38A133A-004C-CA55-F7EF-5846625D5101}"/>
              </a:ext>
            </a:extLst>
          </p:cNvPr>
          <p:cNvGrpSpPr/>
          <p:nvPr/>
        </p:nvGrpSpPr>
        <p:grpSpPr>
          <a:xfrm>
            <a:off x="3118735" y="5708650"/>
            <a:ext cx="703966" cy="232184"/>
            <a:chOff x="3118735" y="5708650"/>
            <a:chExt cx="703966" cy="232184"/>
          </a:xfrm>
        </p:grpSpPr>
        <p:sp>
          <p:nvSpPr>
            <p:cNvPr id="122" name="SMARTInkShape-107">
              <a:extLst>
                <a:ext uri="{FF2B5EF4-FFF2-40B4-BE49-F238E27FC236}">
                  <a16:creationId xmlns:a16="http://schemas.microsoft.com/office/drawing/2014/main" id="{F78E3FD2-750B-56EC-BD77-173521E999DD}"/>
                </a:ext>
              </a:extLst>
            </p:cNvPr>
            <p:cNvSpPr/>
            <p:nvPr>
              <p:custDataLst>
                <p:tags r:id="rId62"/>
              </p:custDataLst>
            </p:nvPr>
          </p:nvSpPr>
          <p:spPr>
            <a:xfrm>
              <a:off x="3118735" y="5708650"/>
              <a:ext cx="145166" cy="184151"/>
            </a:xfrm>
            <a:custGeom>
              <a:avLst/>
              <a:gdLst/>
              <a:ahLst/>
              <a:cxnLst/>
              <a:rect l="0" t="0" r="0" b="0"/>
              <a:pathLst>
                <a:path w="145166" h="184151">
                  <a:moveTo>
                    <a:pt x="30865" y="25400"/>
                  </a:moveTo>
                  <a:lnTo>
                    <a:pt x="30865" y="25400"/>
                  </a:lnTo>
                  <a:lnTo>
                    <a:pt x="30865" y="4385"/>
                  </a:lnTo>
                  <a:lnTo>
                    <a:pt x="30159" y="2923"/>
                  </a:lnTo>
                  <a:lnTo>
                    <a:pt x="28983" y="1948"/>
                  </a:lnTo>
                  <a:lnTo>
                    <a:pt x="24518" y="1"/>
                  </a:lnTo>
                  <a:lnTo>
                    <a:pt x="24516" y="0"/>
                  </a:lnTo>
                  <a:lnTo>
                    <a:pt x="24515" y="14927"/>
                  </a:lnTo>
                  <a:lnTo>
                    <a:pt x="18339" y="46524"/>
                  </a:lnTo>
                  <a:lnTo>
                    <a:pt x="18166" y="94042"/>
                  </a:lnTo>
                  <a:lnTo>
                    <a:pt x="17459" y="109540"/>
                  </a:lnTo>
                  <a:lnTo>
                    <a:pt x="12698" y="122419"/>
                  </a:lnTo>
                  <a:lnTo>
                    <a:pt x="11284" y="135529"/>
                  </a:lnTo>
                  <a:lnTo>
                    <a:pt x="6370" y="147896"/>
                  </a:lnTo>
                  <a:lnTo>
                    <a:pt x="5488" y="167210"/>
                  </a:lnTo>
                  <a:lnTo>
                    <a:pt x="4775" y="168623"/>
                  </a:lnTo>
                  <a:lnTo>
                    <a:pt x="3594" y="169566"/>
                  </a:lnTo>
                  <a:lnTo>
                    <a:pt x="2101" y="170193"/>
                  </a:lnTo>
                  <a:lnTo>
                    <a:pt x="1106" y="171318"/>
                  </a:lnTo>
                  <a:lnTo>
                    <a:pt x="0" y="174449"/>
                  </a:lnTo>
                  <a:lnTo>
                    <a:pt x="410" y="175566"/>
                  </a:lnTo>
                  <a:lnTo>
                    <a:pt x="1390" y="176310"/>
                  </a:lnTo>
                  <a:lnTo>
                    <a:pt x="5227" y="177713"/>
                  </a:lnTo>
                  <a:lnTo>
                    <a:pt x="5444" y="183259"/>
                  </a:lnTo>
                  <a:lnTo>
                    <a:pt x="6157" y="183557"/>
                  </a:lnTo>
                  <a:lnTo>
                    <a:pt x="52869" y="184150"/>
                  </a:lnTo>
                  <a:lnTo>
                    <a:pt x="69938" y="184150"/>
                  </a:lnTo>
                  <a:lnTo>
                    <a:pt x="74807" y="182268"/>
                  </a:lnTo>
                  <a:lnTo>
                    <a:pt x="77093" y="180779"/>
                  </a:lnTo>
                  <a:lnTo>
                    <a:pt x="87052" y="178683"/>
                  </a:lnTo>
                  <a:lnTo>
                    <a:pt x="98696" y="177269"/>
                  </a:lnTo>
                  <a:lnTo>
                    <a:pt x="117006" y="172053"/>
                  </a:lnTo>
                  <a:lnTo>
                    <a:pt x="124514" y="170924"/>
                  </a:lnTo>
                  <a:lnTo>
                    <a:pt x="131518" y="168159"/>
                  </a:lnTo>
                  <a:lnTo>
                    <a:pt x="133950" y="166433"/>
                  </a:lnTo>
                  <a:lnTo>
                    <a:pt x="138079" y="161341"/>
                  </a:lnTo>
                  <a:lnTo>
                    <a:pt x="141545" y="159901"/>
                  </a:lnTo>
                  <a:lnTo>
                    <a:pt x="142752" y="158812"/>
                  </a:lnTo>
                  <a:lnTo>
                    <a:pt x="145165" y="15240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23" name="SMARTInkShape-108">
              <a:extLst>
                <a:ext uri="{FF2B5EF4-FFF2-40B4-BE49-F238E27FC236}">
                  <a16:creationId xmlns:a16="http://schemas.microsoft.com/office/drawing/2014/main" id="{03F90E52-DF6C-2DC6-3232-359BE4F4023E}"/>
                </a:ext>
              </a:extLst>
            </p:cNvPr>
            <p:cNvSpPr/>
            <p:nvPr>
              <p:custDataLst>
                <p:tags r:id="rId63"/>
              </p:custDataLst>
            </p:nvPr>
          </p:nvSpPr>
          <p:spPr>
            <a:xfrm>
              <a:off x="3244850" y="5765800"/>
              <a:ext cx="18168" cy="175034"/>
            </a:xfrm>
            <a:custGeom>
              <a:avLst/>
              <a:gdLst/>
              <a:ahLst/>
              <a:cxnLst/>
              <a:rect l="0" t="0" r="0" b="0"/>
              <a:pathLst>
                <a:path w="18168" h="175034">
                  <a:moveTo>
                    <a:pt x="12700" y="0"/>
                  </a:moveTo>
                  <a:lnTo>
                    <a:pt x="12700" y="0"/>
                  </a:lnTo>
                  <a:lnTo>
                    <a:pt x="14581" y="40080"/>
                  </a:lnTo>
                  <a:lnTo>
                    <a:pt x="18167" y="60521"/>
                  </a:lnTo>
                  <a:lnTo>
                    <a:pt x="12938" y="105549"/>
                  </a:lnTo>
                  <a:lnTo>
                    <a:pt x="12703" y="150516"/>
                  </a:lnTo>
                  <a:lnTo>
                    <a:pt x="12700" y="171068"/>
                  </a:lnTo>
                  <a:lnTo>
                    <a:pt x="9329" y="174708"/>
                  </a:lnTo>
                  <a:lnTo>
                    <a:pt x="8336" y="175033"/>
                  </a:lnTo>
                  <a:lnTo>
                    <a:pt x="7674" y="174544"/>
                  </a:lnTo>
                  <a:lnTo>
                    <a:pt x="6233" y="172119"/>
                  </a:lnTo>
                  <a:lnTo>
                    <a:pt x="0" y="16510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24" name="SMARTInkShape-109">
              <a:extLst>
                <a:ext uri="{FF2B5EF4-FFF2-40B4-BE49-F238E27FC236}">
                  <a16:creationId xmlns:a16="http://schemas.microsoft.com/office/drawing/2014/main" id="{896318FF-A2FA-4028-C44D-51949D81BF78}"/>
                </a:ext>
              </a:extLst>
            </p:cNvPr>
            <p:cNvSpPr/>
            <p:nvPr>
              <p:custDataLst>
                <p:tags r:id="rId64"/>
              </p:custDataLst>
            </p:nvPr>
          </p:nvSpPr>
          <p:spPr>
            <a:xfrm>
              <a:off x="3352800" y="5715000"/>
              <a:ext cx="165101" cy="222243"/>
            </a:xfrm>
            <a:custGeom>
              <a:avLst/>
              <a:gdLst/>
              <a:ahLst/>
              <a:cxnLst/>
              <a:rect l="0" t="0" r="0" b="0"/>
              <a:pathLst>
                <a:path w="165101" h="222243">
                  <a:moveTo>
                    <a:pt x="146050" y="19050"/>
                  </a:moveTo>
                  <a:lnTo>
                    <a:pt x="146050" y="19050"/>
                  </a:lnTo>
                  <a:lnTo>
                    <a:pt x="142679" y="22421"/>
                  </a:lnTo>
                  <a:lnTo>
                    <a:pt x="137261" y="24076"/>
                  </a:lnTo>
                  <a:lnTo>
                    <a:pt x="130855" y="25517"/>
                  </a:lnTo>
                  <a:lnTo>
                    <a:pt x="120993" y="30309"/>
                  </a:lnTo>
                  <a:lnTo>
                    <a:pt x="97370" y="32439"/>
                  </a:lnTo>
                  <a:lnTo>
                    <a:pt x="88900" y="36773"/>
                  </a:lnTo>
                  <a:lnTo>
                    <a:pt x="42325" y="38100"/>
                  </a:lnTo>
                  <a:lnTo>
                    <a:pt x="20281" y="38100"/>
                  </a:lnTo>
                  <a:lnTo>
                    <a:pt x="14224" y="42464"/>
                  </a:lnTo>
                  <a:lnTo>
                    <a:pt x="7526" y="44188"/>
                  </a:lnTo>
                  <a:lnTo>
                    <a:pt x="0" y="44450"/>
                  </a:lnTo>
                  <a:lnTo>
                    <a:pt x="21199" y="44450"/>
                  </a:lnTo>
                  <a:lnTo>
                    <a:pt x="25415" y="42568"/>
                  </a:lnTo>
                  <a:lnTo>
                    <a:pt x="29640" y="40086"/>
                  </a:lnTo>
                  <a:lnTo>
                    <a:pt x="38101" y="38492"/>
                  </a:lnTo>
                  <a:lnTo>
                    <a:pt x="40217" y="38362"/>
                  </a:lnTo>
                  <a:lnTo>
                    <a:pt x="44450" y="36335"/>
                  </a:lnTo>
                  <a:lnTo>
                    <a:pt x="46567" y="34806"/>
                  </a:lnTo>
                  <a:lnTo>
                    <a:pt x="56287" y="32655"/>
                  </a:lnTo>
                  <a:lnTo>
                    <a:pt x="67145" y="31224"/>
                  </a:lnTo>
                  <a:lnTo>
                    <a:pt x="74868" y="26307"/>
                  </a:lnTo>
                  <a:lnTo>
                    <a:pt x="81007" y="24873"/>
                  </a:lnTo>
                  <a:lnTo>
                    <a:pt x="86953" y="21089"/>
                  </a:lnTo>
                  <a:lnTo>
                    <a:pt x="95284" y="19453"/>
                  </a:lnTo>
                  <a:lnTo>
                    <a:pt x="103723" y="19129"/>
                  </a:lnTo>
                  <a:lnTo>
                    <a:pt x="107953" y="17204"/>
                  </a:lnTo>
                  <a:lnTo>
                    <a:pt x="112185" y="14702"/>
                  </a:lnTo>
                  <a:lnTo>
                    <a:pt x="119396" y="12964"/>
                  </a:lnTo>
                  <a:lnTo>
                    <a:pt x="123649" y="12778"/>
                  </a:lnTo>
                  <a:lnTo>
                    <a:pt x="127392" y="10853"/>
                  </a:lnTo>
                  <a:lnTo>
                    <a:pt x="132173" y="7239"/>
                  </a:lnTo>
                  <a:lnTo>
                    <a:pt x="136372" y="6614"/>
                  </a:lnTo>
                  <a:lnTo>
                    <a:pt x="137481" y="5821"/>
                  </a:lnTo>
                  <a:lnTo>
                    <a:pt x="138221" y="4586"/>
                  </a:lnTo>
                  <a:lnTo>
                    <a:pt x="138714" y="3057"/>
                  </a:lnTo>
                  <a:lnTo>
                    <a:pt x="139748" y="2039"/>
                  </a:lnTo>
                  <a:lnTo>
                    <a:pt x="142778" y="906"/>
                  </a:lnTo>
                  <a:lnTo>
                    <a:pt x="165091" y="0"/>
                  </a:lnTo>
                  <a:lnTo>
                    <a:pt x="165100" y="17828"/>
                  </a:lnTo>
                  <a:lnTo>
                    <a:pt x="160736" y="23879"/>
                  </a:lnTo>
                  <a:lnTo>
                    <a:pt x="159338" y="29810"/>
                  </a:lnTo>
                  <a:lnTo>
                    <a:pt x="159011" y="33945"/>
                  </a:lnTo>
                  <a:lnTo>
                    <a:pt x="156985" y="38135"/>
                  </a:lnTo>
                  <a:lnTo>
                    <a:pt x="154437" y="42349"/>
                  </a:lnTo>
                  <a:lnTo>
                    <a:pt x="152802" y="50803"/>
                  </a:lnTo>
                  <a:lnTo>
                    <a:pt x="151873" y="55740"/>
                  </a:lnTo>
                  <a:lnTo>
                    <a:pt x="147383" y="65748"/>
                  </a:lnTo>
                  <a:lnTo>
                    <a:pt x="142290" y="73496"/>
                  </a:lnTo>
                  <a:lnTo>
                    <a:pt x="128475" y="110018"/>
                  </a:lnTo>
                  <a:lnTo>
                    <a:pt x="123282" y="118597"/>
                  </a:lnTo>
                  <a:lnTo>
                    <a:pt x="120175" y="136939"/>
                  </a:lnTo>
                  <a:lnTo>
                    <a:pt x="103437" y="164696"/>
                  </a:lnTo>
                  <a:lnTo>
                    <a:pt x="89869" y="194895"/>
                  </a:lnTo>
                  <a:lnTo>
                    <a:pt x="84727" y="201533"/>
                  </a:lnTo>
                  <a:lnTo>
                    <a:pt x="83195" y="207566"/>
                  </a:lnTo>
                  <a:lnTo>
                    <a:pt x="82634" y="214662"/>
                  </a:lnTo>
                  <a:lnTo>
                    <a:pt x="76207" y="222242"/>
                  </a:lnTo>
                  <a:lnTo>
                    <a:pt x="76200" y="21590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25" name="SMARTInkShape-110">
              <a:extLst>
                <a:ext uri="{FF2B5EF4-FFF2-40B4-BE49-F238E27FC236}">
                  <a16:creationId xmlns:a16="http://schemas.microsoft.com/office/drawing/2014/main" id="{1E614ABA-6253-1CA9-D330-CDD096ABECC1}"/>
                </a:ext>
              </a:extLst>
            </p:cNvPr>
            <p:cNvSpPr/>
            <p:nvPr>
              <p:custDataLst>
                <p:tags r:id="rId65"/>
              </p:custDataLst>
            </p:nvPr>
          </p:nvSpPr>
          <p:spPr>
            <a:xfrm>
              <a:off x="3549657" y="5746750"/>
              <a:ext cx="95244" cy="183882"/>
            </a:xfrm>
            <a:custGeom>
              <a:avLst/>
              <a:gdLst/>
              <a:ahLst/>
              <a:cxnLst/>
              <a:rect l="0" t="0" r="0" b="0"/>
              <a:pathLst>
                <a:path w="95244" h="183882">
                  <a:moveTo>
                    <a:pt x="95243" y="0"/>
                  </a:moveTo>
                  <a:lnTo>
                    <a:pt x="95243" y="0"/>
                  </a:lnTo>
                  <a:lnTo>
                    <a:pt x="90173" y="5775"/>
                  </a:lnTo>
                  <a:lnTo>
                    <a:pt x="83706" y="15195"/>
                  </a:lnTo>
                  <a:lnTo>
                    <a:pt x="38096" y="57149"/>
                  </a:lnTo>
                  <a:lnTo>
                    <a:pt x="31744" y="65381"/>
                  </a:lnTo>
                  <a:lnTo>
                    <a:pt x="20924" y="82157"/>
                  </a:lnTo>
                  <a:lnTo>
                    <a:pt x="12649" y="105230"/>
                  </a:lnTo>
                  <a:lnTo>
                    <a:pt x="7798" y="114181"/>
                  </a:lnTo>
                  <a:lnTo>
                    <a:pt x="0" y="154772"/>
                  </a:lnTo>
                  <a:lnTo>
                    <a:pt x="1878" y="158863"/>
                  </a:lnTo>
                  <a:lnTo>
                    <a:pt x="4359" y="163033"/>
                  </a:lnTo>
                  <a:lnTo>
                    <a:pt x="5461" y="167238"/>
                  </a:lnTo>
                  <a:lnTo>
                    <a:pt x="6460" y="168642"/>
                  </a:lnTo>
                  <a:lnTo>
                    <a:pt x="7832" y="169579"/>
                  </a:lnTo>
                  <a:lnTo>
                    <a:pt x="9453" y="170202"/>
                  </a:lnTo>
                  <a:lnTo>
                    <a:pt x="10533" y="171324"/>
                  </a:lnTo>
                  <a:lnTo>
                    <a:pt x="11733" y="174451"/>
                  </a:lnTo>
                  <a:lnTo>
                    <a:pt x="12758" y="175568"/>
                  </a:lnTo>
                  <a:lnTo>
                    <a:pt x="19104" y="178310"/>
                  </a:lnTo>
                  <a:lnTo>
                    <a:pt x="23921" y="182106"/>
                  </a:lnTo>
                  <a:lnTo>
                    <a:pt x="29818" y="183544"/>
                  </a:lnTo>
                  <a:lnTo>
                    <a:pt x="33944" y="183881"/>
                  </a:lnTo>
                  <a:lnTo>
                    <a:pt x="38131" y="182149"/>
                  </a:lnTo>
                  <a:lnTo>
                    <a:pt x="42343" y="179733"/>
                  </a:lnTo>
                  <a:lnTo>
                    <a:pt x="48682" y="177668"/>
                  </a:lnTo>
                  <a:lnTo>
                    <a:pt x="60142" y="168363"/>
                  </a:lnTo>
                  <a:lnTo>
                    <a:pt x="62004" y="164669"/>
                  </a:lnTo>
                  <a:lnTo>
                    <a:pt x="64002" y="154460"/>
                  </a:lnTo>
                  <a:lnTo>
                    <a:pt x="68480" y="146039"/>
                  </a:lnTo>
                  <a:lnTo>
                    <a:pt x="69843" y="12700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26" name="SMARTInkShape-111">
              <a:extLst>
                <a:ext uri="{FF2B5EF4-FFF2-40B4-BE49-F238E27FC236}">
                  <a16:creationId xmlns:a16="http://schemas.microsoft.com/office/drawing/2014/main" id="{36CDE9C2-D6E4-DBBF-DA38-7E84EAE6A882}"/>
                </a:ext>
              </a:extLst>
            </p:cNvPr>
            <p:cNvSpPr/>
            <p:nvPr>
              <p:custDataLst>
                <p:tags r:id="rId66"/>
              </p:custDataLst>
            </p:nvPr>
          </p:nvSpPr>
          <p:spPr>
            <a:xfrm>
              <a:off x="3676650" y="5778500"/>
              <a:ext cx="146051" cy="127001"/>
            </a:xfrm>
            <a:custGeom>
              <a:avLst/>
              <a:gdLst/>
              <a:ahLst/>
              <a:cxnLst/>
              <a:rect l="0" t="0" r="0" b="0"/>
              <a:pathLst>
                <a:path w="146051" h="127001">
                  <a:moveTo>
                    <a:pt x="0" y="12700"/>
                  </a:moveTo>
                  <a:lnTo>
                    <a:pt x="0" y="12700"/>
                  </a:lnTo>
                  <a:lnTo>
                    <a:pt x="0" y="16071"/>
                  </a:lnTo>
                  <a:lnTo>
                    <a:pt x="1881" y="19607"/>
                  </a:lnTo>
                  <a:lnTo>
                    <a:pt x="3371" y="21539"/>
                  </a:lnTo>
                  <a:lnTo>
                    <a:pt x="5026" y="27447"/>
                  </a:lnTo>
                  <a:lnTo>
                    <a:pt x="6348" y="74064"/>
                  </a:lnTo>
                  <a:lnTo>
                    <a:pt x="6350" y="88900"/>
                  </a:lnTo>
                  <a:lnTo>
                    <a:pt x="6350" y="85529"/>
                  </a:lnTo>
                  <a:lnTo>
                    <a:pt x="8231" y="81993"/>
                  </a:lnTo>
                  <a:lnTo>
                    <a:pt x="10714" y="78068"/>
                  </a:lnTo>
                  <a:lnTo>
                    <a:pt x="12817" y="71893"/>
                  </a:lnTo>
                  <a:lnTo>
                    <a:pt x="16890" y="65594"/>
                  </a:lnTo>
                  <a:lnTo>
                    <a:pt x="18410" y="59260"/>
                  </a:lnTo>
                  <a:lnTo>
                    <a:pt x="18966" y="48683"/>
                  </a:lnTo>
                  <a:lnTo>
                    <a:pt x="20894" y="44449"/>
                  </a:lnTo>
                  <a:lnTo>
                    <a:pt x="23397" y="40217"/>
                  </a:lnTo>
                  <a:lnTo>
                    <a:pt x="25004" y="31750"/>
                  </a:lnTo>
                  <a:lnTo>
                    <a:pt x="25136" y="29633"/>
                  </a:lnTo>
                  <a:lnTo>
                    <a:pt x="25929" y="28222"/>
                  </a:lnTo>
                  <a:lnTo>
                    <a:pt x="27164" y="27282"/>
                  </a:lnTo>
                  <a:lnTo>
                    <a:pt x="30417" y="25531"/>
                  </a:lnTo>
                  <a:lnTo>
                    <a:pt x="34215" y="22401"/>
                  </a:lnTo>
                  <a:lnTo>
                    <a:pt x="36373" y="18658"/>
                  </a:lnTo>
                  <a:lnTo>
                    <a:pt x="37759" y="10506"/>
                  </a:lnTo>
                  <a:lnTo>
                    <a:pt x="38578" y="9120"/>
                  </a:lnTo>
                  <a:lnTo>
                    <a:pt x="39830" y="8197"/>
                  </a:lnTo>
                  <a:lnTo>
                    <a:pt x="41370" y="7582"/>
                  </a:lnTo>
                  <a:lnTo>
                    <a:pt x="42397" y="6466"/>
                  </a:lnTo>
                  <a:lnTo>
                    <a:pt x="43537" y="3344"/>
                  </a:lnTo>
                  <a:lnTo>
                    <a:pt x="44547" y="2230"/>
                  </a:lnTo>
                  <a:lnTo>
                    <a:pt x="50715" y="26"/>
                  </a:lnTo>
                  <a:lnTo>
                    <a:pt x="63160" y="0"/>
                  </a:lnTo>
                  <a:lnTo>
                    <a:pt x="75237" y="11740"/>
                  </a:lnTo>
                  <a:lnTo>
                    <a:pt x="76715" y="17580"/>
                  </a:lnTo>
                  <a:lnTo>
                    <a:pt x="80508" y="23475"/>
                  </a:lnTo>
                  <a:lnTo>
                    <a:pt x="81945" y="29690"/>
                  </a:lnTo>
                  <a:lnTo>
                    <a:pt x="82549" y="65617"/>
                  </a:lnTo>
                  <a:lnTo>
                    <a:pt x="80668" y="69850"/>
                  </a:lnTo>
                  <a:lnTo>
                    <a:pt x="78186" y="74083"/>
                  </a:lnTo>
                  <a:lnTo>
                    <a:pt x="76592" y="82549"/>
                  </a:lnTo>
                  <a:lnTo>
                    <a:pt x="76200" y="95250"/>
                  </a:lnTo>
                  <a:lnTo>
                    <a:pt x="76200" y="86411"/>
                  </a:lnTo>
                  <a:lnTo>
                    <a:pt x="76905" y="85124"/>
                  </a:lnTo>
                  <a:lnTo>
                    <a:pt x="78081" y="84266"/>
                  </a:lnTo>
                  <a:lnTo>
                    <a:pt x="79571" y="83694"/>
                  </a:lnTo>
                  <a:lnTo>
                    <a:pt x="80564" y="82607"/>
                  </a:lnTo>
                  <a:lnTo>
                    <a:pt x="81667" y="79518"/>
                  </a:lnTo>
                  <a:lnTo>
                    <a:pt x="83204" y="65563"/>
                  </a:lnTo>
                  <a:lnTo>
                    <a:pt x="87566" y="57140"/>
                  </a:lnTo>
                  <a:lnTo>
                    <a:pt x="88011" y="55026"/>
                  </a:lnTo>
                  <a:lnTo>
                    <a:pt x="100633" y="33004"/>
                  </a:lnTo>
                  <a:lnTo>
                    <a:pt x="105773" y="26928"/>
                  </a:lnTo>
                  <a:lnTo>
                    <a:pt x="106983" y="23021"/>
                  </a:lnTo>
                  <a:lnTo>
                    <a:pt x="108010" y="21697"/>
                  </a:lnTo>
                  <a:lnTo>
                    <a:pt x="113332" y="19399"/>
                  </a:lnTo>
                  <a:lnTo>
                    <a:pt x="113870" y="17323"/>
                  </a:lnTo>
                  <a:lnTo>
                    <a:pt x="114215" y="13614"/>
                  </a:lnTo>
                  <a:lnTo>
                    <a:pt x="114949" y="13309"/>
                  </a:lnTo>
                  <a:lnTo>
                    <a:pt x="132459" y="12700"/>
                  </a:lnTo>
                  <a:lnTo>
                    <a:pt x="138739" y="18167"/>
                  </a:lnTo>
                  <a:lnTo>
                    <a:pt x="139415" y="22159"/>
                  </a:lnTo>
                  <a:lnTo>
                    <a:pt x="139616" y="27810"/>
                  </a:lnTo>
                  <a:lnTo>
                    <a:pt x="141544" y="31880"/>
                  </a:lnTo>
                  <a:lnTo>
                    <a:pt x="144047" y="36040"/>
                  </a:lnTo>
                  <a:lnTo>
                    <a:pt x="145654" y="44462"/>
                  </a:lnTo>
                  <a:lnTo>
                    <a:pt x="146050" y="91017"/>
                  </a:lnTo>
                  <a:lnTo>
                    <a:pt x="146050" y="12700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grpSp>
        <p:nvGrpSpPr>
          <p:cNvPr id="132" name="SMARTInkShape-Group14">
            <a:extLst>
              <a:ext uri="{FF2B5EF4-FFF2-40B4-BE49-F238E27FC236}">
                <a16:creationId xmlns:a16="http://schemas.microsoft.com/office/drawing/2014/main" id="{E2C3A9A8-E1F1-4344-33B1-177D2FD23256}"/>
              </a:ext>
            </a:extLst>
          </p:cNvPr>
          <p:cNvGrpSpPr/>
          <p:nvPr/>
        </p:nvGrpSpPr>
        <p:grpSpPr>
          <a:xfrm>
            <a:off x="4019550" y="5715007"/>
            <a:ext cx="704851" cy="209521"/>
            <a:chOff x="4019550" y="5715007"/>
            <a:chExt cx="704851" cy="209521"/>
          </a:xfrm>
        </p:grpSpPr>
        <p:sp>
          <p:nvSpPr>
            <p:cNvPr id="128" name="SMARTInkShape-112">
              <a:extLst>
                <a:ext uri="{FF2B5EF4-FFF2-40B4-BE49-F238E27FC236}">
                  <a16:creationId xmlns:a16="http://schemas.microsoft.com/office/drawing/2014/main" id="{1748432E-F13E-7028-6A8A-793317BFDE64}"/>
                </a:ext>
              </a:extLst>
            </p:cNvPr>
            <p:cNvSpPr/>
            <p:nvPr>
              <p:custDataLst>
                <p:tags r:id="rId58"/>
              </p:custDataLst>
            </p:nvPr>
          </p:nvSpPr>
          <p:spPr>
            <a:xfrm>
              <a:off x="4019550" y="5715007"/>
              <a:ext cx="133348" cy="209521"/>
            </a:xfrm>
            <a:custGeom>
              <a:avLst/>
              <a:gdLst/>
              <a:ahLst/>
              <a:cxnLst/>
              <a:rect l="0" t="0" r="0" b="0"/>
              <a:pathLst>
                <a:path w="133348" h="209521">
                  <a:moveTo>
                    <a:pt x="0" y="19043"/>
                  </a:moveTo>
                  <a:lnTo>
                    <a:pt x="0" y="19043"/>
                  </a:lnTo>
                  <a:lnTo>
                    <a:pt x="3371" y="19043"/>
                  </a:lnTo>
                  <a:lnTo>
                    <a:pt x="22768" y="12576"/>
                  </a:lnTo>
                  <a:lnTo>
                    <a:pt x="30187" y="8503"/>
                  </a:lnTo>
                  <a:lnTo>
                    <a:pt x="40302" y="6278"/>
                  </a:lnTo>
                  <a:lnTo>
                    <a:pt x="50398" y="1443"/>
                  </a:lnTo>
                  <a:lnTo>
                    <a:pt x="79120" y="0"/>
                  </a:lnTo>
                  <a:lnTo>
                    <a:pt x="82907" y="1878"/>
                  </a:lnTo>
                  <a:lnTo>
                    <a:pt x="86942" y="4358"/>
                  </a:lnTo>
                  <a:lnTo>
                    <a:pt x="95281" y="5951"/>
                  </a:lnTo>
                  <a:lnTo>
                    <a:pt x="97387" y="6081"/>
                  </a:lnTo>
                  <a:lnTo>
                    <a:pt x="98792" y="6874"/>
                  </a:lnTo>
                  <a:lnTo>
                    <a:pt x="99728" y="8108"/>
                  </a:lnTo>
                  <a:lnTo>
                    <a:pt x="100352" y="9637"/>
                  </a:lnTo>
                  <a:lnTo>
                    <a:pt x="101473" y="10655"/>
                  </a:lnTo>
                  <a:lnTo>
                    <a:pt x="104601" y="11787"/>
                  </a:lnTo>
                  <a:lnTo>
                    <a:pt x="105718" y="12795"/>
                  </a:lnTo>
                  <a:lnTo>
                    <a:pt x="108459" y="19107"/>
                  </a:lnTo>
                  <a:lnTo>
                    <a:pt x="113392" y="24426"/>
                  </a:lnTo>
                  <a:lnTo>
                    <a:pt x="112989" y="25453"/>
                  </a:lnTo>
                  <a:lnTo>
                    <a:pt x="109756" y="30271"/>
                  </a:lnTo>
                  <a:lnTo>
                    <a:pt x="107779" y="36168"/>
                  </a:lnTo>
                  <a:lnTo>
                    <a:pt x="103745" y="42383"/>
                  </a:lnTo>
                  <a:lnTo>
                    <a:pt x="101530" y="48693"/>
                  </a:lnTo>
                  <a:lnTo>
                    <a:pt x="84610" y="71386"/>
                  </a:lnTo>
                  <a:lnTo>
                    <a:pt x="59266" y="92457"/>
                  </a:lnTo>
                  <a:lnTo>
                    <a:pt x="55033" y="94005"/>
                  </a:lnTo>
                  <a:lnTo>
                    <a:pt x="53622" y="95124"/>
                  </a:lnTo>
                  <a:lnTo>
                    <a:pt x="50930" y="99363"/>
                  </a:lnTo>
                  <a:lnTo>
                    <a:pt x="47801" y="100602"/>
                  </a:lnTo>
                  <a:lnTo>
                    <a:pt x="46684" y="101637"/>
                  </a:lnTo>
                  <a:lnTo>
                    <a:pt x="44452" y="107935"/>
                  </a:lnTo>
                  <a:lnTo>
                    <a:pt x="44450" y="107942"/>
                  </a:lnTo>
                  <a:lnTo>
                    <a:pt x="47821" y="107942"/>
                  </a:lnTo>
                  <a:lnTo>
                    <a:pt x="51357" y="106061"/>
                  </a:lnTo>
                  <a:lnTo>
                    <a:pt x="55281" y="103579"/>
                  </a:lnTo>
                  <a:lnTo>
                    <a:pt x="63549" y="101985"/>
                  </a:lnTo>
                  <a:lnTo>
                    <a:pt x="91017" y="101595"/>
                  </a:lnTo>
                  <a:lnTo>
                    <a:pt x="95250" y="103475"/>
                  </a:lnTo>
                  <a:lnTo>
                    <a:pt x="99483" y="105957"/>
                  </a:lnTo>
                  <a:lnTo>
                    <a:pt x="105833" y="108061"/>
                  </a:lnTo>
                  <a:lnTo>
                    <a:pt x="112183" y="112133"/>
                  </a:lnTo>
                  <a:lnTo>
                    <a:pt x="118533" y="114358"/>
                  </a:lnTo>
                  <a:lnTo>
                    <a:pt x="129117" y="123047"/>
                  </a:lnTo>
                  <a:lnTo>
                    <a:pt x="131468" y="127121"/>
                  </a:lnTo>
                  <a:lnTo>
                    <a:pt x="133102" y="133229"/>
                  </a:lnTo>
                  <a:lnTo>
                    <a:pt x="133347" y="154533"/>
                  </a:lnTo>
                  <a:lnTo>
                    <a:pt x="131467" y="158753"/>
                  </a:lnTo>
                  <a:lnTo>
                    <a:pt x="112096" y="179987"/>
                  </a:lnTo>
                  <a:lnTo>
                    <a:pt x="106030" y="182296"/>
                  </a:lnTo>
                  <a:lnTo>
                    <a:pt x="99335" y="184027"/>
                  </a:lnTo>
                  <a:lnTo>
                    <a:pt x="89289" y="190888"/>
                  </a:lnTo>
                  <a:lnTo>
                    <a:pt x="84839" y="194197"/>
                  </a:lnTo>
                  <a:lnTo>
                    <a:pt x="76234" y="198202"/>
                  </a:lnTo>
                  <a:lnTo>
                    <a:pt x="74106" y="199865"/>
                  </a:lnTo>
                  <a:lnTo>
                    <a:pt x="67978" y="201714"/>
                  </a:lnTo>
                  <a:lnTo>
                    <a:pt x="48945" y="203106"/>
                  </a:lnTo>
                  <a:lnTo>
                    <a:pt x="47447" y="203840"/>
                  </a:lnTo>
                  <a:lnTo>
                    <a:pt x="46448" y="205036"/>
                  </a:lnTo>
                  <a:lnTo>
                    <a:pt x="45782" y="206537"/>
                  </a:lnTo>
                  <a:lnTo>
                    <a:pt x="44632" y="207539"/>
                  </a:lnTo>
                  <a:lnTo>
                    <a:pt x="39100" y="209279"/>
                  </a:lnTo>
                  <a:lnTo>
                    <a:pt x="32720" y="209520"/>
                  </a:lnTo>
                  <a:lnTo>
                    <a:pt x="32397" y="208822"/>
                  </a:lnTo>
                  <a:lnTo>
                    <a:pt x="31835" y="204074"/>
                  </a:lnTo>
                  <a:lnTo>
                    <a:pt x="27403" y="198297"/>
                  </a:lnTo>
                  <a:lnTo>
                    <a:pt x="26290" y="194432"/>
                  </a:lnTo>
                  <a:lnTo>
                    <a:pt x="26699" y="192413"/>
                  </a:lnTo>
                  <a:lnTo>
                    <a:pt x="31750" y="184143"/>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29" name="SMARTInkShape-113">
              <a:extLst>
                <a:ext uri="{FF2B5EF4-FFF2-40B4-BE49-F238E27FC236}">
                  <a16:creationId xmlns:a16="http://schemas.microsoft.com/office/drawing/2014/main" id="{769FEE3B-9A34-0442-79D5-55110125BF71}"/>
                </a:ext>
              </a:extLst>
            </p:cNvPr>
            <p:cNvSpPr/>
            <p:nvPr>
              <p:custDataLst>
                <p:tags r:id="rId59"/>
              </p:custDataLst>
            </p:nvPr>
          </p:nvSpPr>
          <p:spPr>
            <a:xfrm>
              <a:off x="4241800" y="5715986"/>
              <a:ext cx="120651" cy="164114"/>
            </a:xfrm>
            <a:custGeom>
              <a:avLst/>
              <a:gdLst/>
              <a:ahLst/>
              <a:cxnLst/>
              <a:rect l="0" t="0" r="0" b="0"/>
              <a:pathLst>
                <a:path w="120651" h="164114">
                  <a:moveTo>
                    <a:pt x="0" y="56164"/>
                  </a:moveTo>
                  <a:lnTo>
                    <a:pt x="0" y="56164"/>
                  </a:lnTo>
                  <a:lnTo>
                    <a:pt x="3371" y="52793"/>
                  </a:lnTo>
                  <a:lnTo>
                    <a:pt x="5026" y="49256"/>
                  </a:lnTo>
                  <a:lnTo>
                    <a:pt x="9459" y="37866"/>
                  </a:lnTo>
                  <a:lnTo>
                    <a:pt x="24171" y="19393"/>
                  </a:lnTo>
                  <a:lnTo>
                    <a:pt x="36159" y="8016"/>
                  </a:lnTo>
                  <a:lnTo>
                    <a:pt x="40294" y="6543"/>
                  </a:lnTo>
                  <a:lnTo>
                    <a:pt x="41680" y="5444"/>
                  </a:lnTo>
                  <a:lnTo>
                    <a:pt x="44335" y="1233"/>
                  </a:lnTo>
                  <a:lnTo>
                    <a:pt x="47456" y="0"/>
                  </a:lnTo>
                  <a:lnTo>
                    <a:pt x="49276" y="377"/>
                  </a:lnTo>
                  <a:lnTo>
                    <a:pt x="55974" y="4568"/>
                  </a:lnTo>
                  <a:lnTo>
                    <a:pt x="67913" y="6023"/>
                  </a:lnTo>
                  <a:lnTo>
                    <a:pt x="72046" y="8714"/>
                  </a:lnTo>
                  <a:lnTo>
                    <a:pt x="74354" y="12262"/>
                  </a:lnTo>
                  <a:lnTo>
                    <a:pt x="76085" y="16191"/>
                  </a:lnTo>
                  <a:lnTo>
                    <a:pt x="80321" y="22370"/>
                  </a:lnTo>
                  <a:lnTo>
                    <a:pt x="81890" y="28668"/>
                  </a:lnTo>
                  <a:lnTo>
                    <a:pt x="82549" y="73855"/>
                  </a:lnTo>
                  <a:lnTo>
                    <a:pt x="82549" y="76425"/>
                  </a:lnTo>
                  <a:lnTo>
                    <a:pt x="80668" y="81162"/>
                  </a:lnTo>
                  <a:lnTo>
                    <a:pt x="46330" y="126004"/>
                  </a:lnTo>
                  <a:lnTo>
                    <a:pt x="44580" y="130242"/>
                  </a:lnTo>
                  <a:lnTo>
                    <a:pt x="25407" y="151407"/>
                  </a:lnTo>
                  <a:lnTo>
                    <a:pt x="25403" y="151411"/>
                  </a:lnTo>
                  <a:lnTo>
                    <a:pt x="25402" y="151412"/>
                  </a:lnTo>
                  <a:lnTo>
                    <a:pt x="25400" y="156881"/>
                  </a:lnTo>
                  <a:lnTo>
                    <a:pt x="28771" y="160873"/>
                  </a:lnTo>
                  <a:lnTo>
                    <a:pt x="32307" y="162673"/>
                  </a:lnTo>
                  <a:lnTo>
                    <a:pt x="41132" y="164030"/>
                  </a:lnTo>
                  <a:lnTo>
                    <a:pt x="65623" y="164113"/>
                  </a:lnTo>
                  <a:lnTo>
                    <a:pt x="69853" y="162232"/>
                  </a:lnTo>
                  <a:lnTo>
                    <a:pt x="74085" y="159750"/>
                  </a:lnTo>
                  <a:lnTo>
                    <a:pt x="82550" y="158156"/>
                  </a:lnTo>
                  <a:lnTo>
                    <a:pt x="120650" y="157764"/>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30" name="SMARTInkShape-114">
              <a:extLst>
                <a:ext uri="{FF2B5EF4-FFF2-40B4-BE49-F238E27FC236}">
                  <a16:creationId xmlns:a16="http://schemas.microsoft.com/office/drawing/2014/main" id="{19BDEE83-1A0C-5FF1-73A3-4C7214F97AF4}"/>
                </a:ext>
              </a:extLst>
            </p:cNvPr>
            <p:cNvSpPr/>
            <p:nvPr>
              <p:custDataLst>
                <p:tags r:id="rId60"/>
              </p:custDataLst>
            </p:nvPr>
          </p:nvSpPr>
          <p:spPr>
            <a:xfrm>
              <a:off x="4451376" y="5746750"/>
              <a:ext cx="69825" cy="165076"/>
            </a:xfrm>
            <a:custGeom>
              <a:avLst/>
              <a:gdLst/>
              <a:ahLst/>
              <a:cxnLst/>
              <a:rect l="0" t="0" r="0" b="0"/>
              <a:pathLst>
                <a:path w="69825" h="165076">
                  <a:moveTo>
                    <a:pt x="69824" y="0"/>
                  </a:moveTo>
                  <a:lnTo>
                    <a:pt x="69824" y="0"/>
                  </a:lnTo>
                  <a:lnTo>
                    <a:pt x="64755" y="5775"/>
                  </a:lnTo>
                  <a:lnTo>
                    <a:pt x="58287" y="15195"/>
                  </a:lnTo>
                  <a:lnTo>
                    <a:pt x="39346" y="32303"/>
                  </a:lnTo>
                  <a:lnTo>
                    <a:pt x="8448" y="75733"/>
                  </a:lnTo>
                  <a:lnTo>
                    <a:pt x="645" y="99582"/>
                  </a:lnTo>
                  <a:lnTo>
                    <a:pt x="0" y="122481"/>
                  </a:lnTo>
                  <a:lnTo>
                    <a:pt x="1867" y="126873"/>
                  </a:lnTo>
                  <a:lnTo>
                    <a:pt x="4343" y="131178"/>
                  </a:lnTo>
                  <a:lnTo>
                    <a:pt x="5933" y="139689"/>
                  </a:lnTo>
                  <a:lnTo>
                    <a:pt x="6247" y="148165"/>
                  </a:lnTo>
                  <a:lnTo>
                    <a:pt x="6978" y="149577"/>
                  </a:lnTo>
                  <a:lnTo>
                    <a:pt x="8172" y="150517"/>
                  </a:lnTo>
                  <a:lnTo>
                    <a:pt x="9672" y="151145"/>
                  </a:lnTo>
                  <a:lnTo>
                    <a:pt x="10673" y="152268"/>
                  </a:lnTo>
                  <a:lnTo>
                    <a:pt x="11785" y="155399"/>
                  </a:lnTo>
                  <a:lnTo>
                    <a:pt x="12787" y="156516"/>
                  </a:lnTo>
                  <a:lnTo>
                    <a:pt x="15782" y="157757"/>
                  </a:lnTo>
                  <a:lnTo>
                    <a:pt x="16862" y="158793"/>
                  </a:lnTo>
                  <a:lnTo>
                    <a:pt x="18063" y="161827"/>
                  </a:lnTo>
                  <a:lnTo>
                    <a:pt x="19089" y="162919"/>
                  </a:lnTo>
                  <a:lnTo>
                    <a:pt x="24407" y="164813"/>
                  </a:lnTo>
                  <a:lnTo>
                    <a:pt x="34127" y="165075"/>
                  </a:lnTo>
                  <a:lnTo>
                    <a:pt x="38202" y="163208"/>
                  </a:lnTo>
                  <a:lnTo>
                    <a:pt x="46566" y="156259"/>
                  </a:lnTo>
                  <a:lnTo>
                    <a:pt x="48903" y="152233"/>
                  </a:lnTo>
                  <a:lnTo>
                    <a:pt x="50648" y="148092"/>
                  </a:lnTo>
                  <a:lnTo>
                    <a:pt x="54892" y="141794"/>
                  </a:lnTo>
                  <a:lnTo>
                    <a:pt x="56462" y="135460"/>
                  </a:lnTo>
                  <a:lnTo>
                    <a:pt x="56830" y="131231"/>
                  </a:lnTo>
                  <a:lnTo>
                    <a:pt x="58875" y="126998"/>
                  </a:lnTo>
                  <a:lnTo>
                    <a:pt x="61430" y="122766"/>
                  </a:lnTo>
                  <a:lnTo>
                    <a:pt x="63474" y="11430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31" name="SMARTInkShape-115">
              <a:extLst>
                <a:ext uri="{FF2B5EF4-FFF2-40B4-BE49-F238E27FC236}">
                  <a16:creationId xmlns:a16="http://schemas.microsoft.com/office/drawing/2014/main" id="{8393FB9C-1B62-4CD5-673A-40471A6D0179}"/>
                </a:ext>
              </a:extLst>
            </p:cNvPr>
            <p:cNvSpPr/>
            <p:nvPr>
              <p:custDataLst>
                <p:tags r:id="rId61"/>
              </p:custDataLst>
            </p:nvPr>
          </p:nvSpPr>
          <p:spPr>
            <a:xfrm>
              <a:off x="4552950" y="5759453"/>
              <a:ext cx="171451" cy="133348"/>
            </a:xfrm>
            <a:custGeom>
              <a:avLst/>
              <a:gdLst/>
              <a:ahLst/>
              <a:cxnLst/>
              <a:rect l="0" t="0" r="0" b="0"/>
              <a:pathLst>
                <a:path w="171451" h="133348">
                  <a:moveTo>
                    <a:pt x="0" y="31747"/>
                  </a:moveTo>
                  <a:lnTo>
                    <a:pt x="0" y="31747"/>
                  </a:lnTo>
                  <a:lnTo>
                    <a:pt x="10126" y="42579"/>
                  </a:lnTo>
                  <a:lnTo>
                    <a:pt x="18066" y="64741"/>
                  </a:lnTo>
                  <a:lnTo>
                    <a:pt x="19698" y="84743"/>
                  </a:lnTo>
                  <a:lnTo>
                    <a:pt x="24065" y="96726"/>
                  </a:lnTo>
                  <a:lnTo>
                    <a:pt x="25322" y="116128"/>
                  </a:lnTo>
                  <a:lnTo>
                    <a:pt x="23483" y="120521"/>
                  </a:lnTo>
                  <a:lnTo>
                    <a:pt x="21020" y="124825"/>
                  </a:lnTo>
                  <a:lnTo>
                    <a:pt x="19050" y="133344"/>
                  </a:lnTo>
                  <a:lnTo>
                    <a:pt x="19050" y="133347"/>
                  </a:lnTo>
                  <a:lnTo>
                    <a:pt x="19050" y="124508"/>
                  </a:lnTo>
                  <a:lnTo>
                    <a:pt x="20931" y="120482"/>
                  </a:lnTo>
                  <a:lnTo>
                    <a:pt x="23414" y="116340"/>
                  </a:lnTo>
                  <a:lnTo>
                    <a:pt x="24811" y="109335"/>
                  </a:lnTo>
                  <a:lnTo>
                    <a:pt x="25322" y="94009"/>
                  </a:lnTo>
                  <a:lnTo>
                    <a:pt x="27247" y="89288"/>
                  </a:lnTo>
                  <a:lnTo>
                    <a:pt x="29749" y="84837"/>
                  </a:lnTo>
                  <a:lnTo>
                    <a:pt x="31355" y="76231"/>
                  </a:lnTo>
                  <a:lnTo>
                    <a:pt x="31486" y="74103"/>
                  </a:lnTo>
                  <a:lnTo>
                    <a:pt x="33515" y="69857"/>
                  </a:lnTo>
                  <a:lnTo>
                    <a:pt x="36062" y="65619"/>
                  </a:lnTo>
                  <a:lnTo>
                    <a:pt x="38202" y="59265"/>
                  </a:lnTo>
                  <a:lnTo>
                    <a:pt x="42285" y="52914"/>
                  </a:lnTo>
                  <a:lnTo>
                    <a:pt x="44514" y="46564"/>
                  </a:lnTo>
                  <a:lnTo>
                    <a:pt x="63397" y="25500"/>
                  </a:lnTo>
                  <a:lnTo>
                    <a:pt x="75239" y="25398"/>
                  </a:lnTo>
                  <a:lnTo>
                    <a:pt x="91924" y="41128"/>
                  </a:lnTo>
                  <a:lnTo>
                    <a:pt x="93772" y="44854"/>
                  </a:lnTo>
                  <a:lnTo>
                    <a:pt x="94264" y="46835"/>
                  </a:lnTo>
                  <a:lnTo>
                    <a:pt x="100146" y="57183"/>
                  </a:lnTo>
                  <a:lnTo>
                    <a:pt x="101589" y="77521"/>
                  </a:lnTo>
                  <a:lnTo>
                    <a:pt x="101600" y="88895"/>
                  </a:lnTo>
                  <a:lnTo>
                    <a:pt x="96133" y="88897"/>
                  </a:lnTo>
                  <a:lnTo>
                    <a:pt x="95838" y="88192"/>
                  </a:lnTo>
                  <a:lnTo>
                    <a:pt x="95512" y="85526"/>
                  </a:lnTo>
                  <a:lnTo>
                    <a:pt x="93485" y="81990"/>
                  </a:lnTo>
                  <a:lnTo>
                    <a:pt x="90937" y="78065"/>
                  </a:lnTo>
                  <a:lnTo>
                    <a:pt x="89503" y="71890"/>
                  </a:lnTo>
                  <a:lnTo>
                    <a:pt x="88979" y="61371"/>
                  </a:lnTo>
                  <a:lnTo>
                    <a:pt x="90817" y="57143"/>
                  </a:lnTo>
                  <a:lnTo>
                    <a:pt x="93280" y="52912"/>
                  </a:lnTo>
                  <a:lnTo>
                    <a:pt x="94666" y="45858"/>
                  </a:lnTo>
                  <a:lnTo>
                    <a:pt x="95783" y="35849"/>
                  </a:lnTo>
                  <a:lnTo>
                    <a:pt x="108105" y="14138"/>
                  </a:lnTo>
                  <a:lnTo>
                    <a:pt x="111547" y="9104"/>
                  </a:lnTo>
                  <a:lnTo>
                    <a:pt x="113076" y="4515"/>
                  </a:lnTo>
                  <a:lnTo>
                    <a:pt x="114190" y="3009"/>
                  </a:lnTo>
                  <a:lnTo>
                    <a:pt x="115637" y="2005"/>
                  </a:lnTo>
                  <a:lnTo>
                    <a:pt x="119660" y="393"/>
                  </a:lnTo>
                  <a:lnTo>
                    <a:pt x="138470" y="0"/>
                  </a:lnTo>
                  <a:lnTo>
                    <a:pt x="142707" y="3368"/>
                  </a:lnTo>
                  <a:lnTo>
                    <a:pt x="144564" y="6905"/>
                  </a:lnTo>
                  <a:lnTo>
                    <a:pt x="145059" y="8836"/>
                  </a:lnTo>
                  <a:lnTo>
                    <a:pt x="150945" y="19096"/>
                  </a:lnTo>
                  <a:lnTo>
                    <a:pt x="151430" y="21197"/>
                  </a:lnTo>
                  <a:lnTo>
                    <a:pt x="156573" y="30343"/>
                  </a:lnTo>
                  <a:lnTo>
                    <a:pt x="159439" y="61329"/>
                  </a:lnTo>
                  <a:lnTo>
                    <a:pt x="163773" y="69837"/>
                  </a:lnTo>
                  <a:lnTo>
                    <a:pt x="165100" y="107860"/>
                  </a:lnTo>
                  <a:lnTo>
                    <a:pt x="171450" y="114297"/>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grpSp>
        <p:nvGrpSpPr>
          <p:cNvPr id="138" name="SMARTInkShape-Group15">
            <a:extLst>
              <a:ext uri="{FF2B5EF4-FFF2-40B4-BE49-F238E27FC236}">
                <a16:creationId xmlns:a16="http://schemas.microsoft.com/office/drawing/2014/main" id="{6E71A3CA-BE5E-BCC1-7CFA-9CA304E5912A}"/>
              </a:ext>
            </a:extLst>
          </p:cNvPr>
          <p:cNvGrpSpPr/>
          <p:nvPr/>
        </p:nvGrpSpPr>
        <p:grpSpPr>
          <a:xfrm>
            <a:off x="4835286" y="5695957"/>
            <a:ext cx="625715" cy="228591"/>
            <a:chOff x="4835286" y="5695957"/>
            <a:chExt cx="625715" cy="228591"/>
          </a:xfrm>
        </p:grpSpPr>
        <p:sp>
          <p:nvSpPr>
            <p:cNvPr id="133" name="SMARTInkShape-116">
              <a:extLst>
                <a:ext uri="{FF2B5EF4-FFF2-40B4-BE49-F238E27FC236}">
                  <a16:creationId xmlns:a16="http://schemas.microsoft.com/office/drawing/2014/main" id="{C9E0967D-9DD1-0592-90E5-F8E9622734AA}"/>
                </a:ext>
              </a:extLst>
            </p:cNvPr>
            <p:cNvSpPr/>
            <p:nvPr>
              <p:custDataLst>
                <p:tags r:id="rId53"/>
              </p:custDataLst>
            </p:nvPr>
          </p:nvSpPr>
          <p:spPr>
            <a:xfrm>
              <a:off x="4835286" y="5695957"/>
              <a:ext cx="104928" cy="228591"/>
            </a:xfrm>
            <a:custGeom>
              <a:avLst/>
              <a:gdLst/>
              <a:ahLst/>
              <a:cxnLst/>
              <a:rect l="0" t="0" r="0" b="0"/>
              <a:pathLst>
                <a:path w="104928" h="228591">
                  <a:moveTo>
                    <a:pt x="16114" y="44443"/>
                  </a:moveTo>
                  <a:lnTo>
                    <a:pt x="16114" y="44443"/>
                  </a:lnTo>
                  <a:lnTo>
                    <a:pt x="16114" y="41072"/>
                  </a:lnTo>
                  <a:lnTo>
                    <a:pt x="17996" y="37535"/>
                  </a:lnTo>
                  <a:lnTo>
                    <a:pt x="20478" y="33612"/>
                  </a:lnTo>
                  <a:lnTo>
                    <a:pt x="22581" y="27436"/>
                  </a:lnTo>
                  <a:lnTo>
                    <a:pt x="33413" y="12689"/>
                  </a:lnTo>
                  <a:lnTo>
                    <a:pt x="33997" y="10574"/>
                  </a:lnTo>
                  <a:lnTo>
                    <a:pt x="35091" y="9163"/>
                  </a:lnTo>
                  <a:lnTo>
                    <a:pt x="38189" y="7596"/>
                  </a:lnTo>
                  <a:lnTo>
                    <a:pt x="45927" y="5886"/>
                  </a:lnTo>
                  <a:lnTo>
                    <a:pt x="52151" y="2053"/>
                  </a:lnTo>
                  <a:lnTo>
                    <a:pt x="60574" y="400"/>
                  </a:lnTo>
                  <a:lnTo>
                    <a:pt x="78360" y="0"/>
                  </a:lnTo>
                  <a:lnTo>
                    <a:pt x="84436" y="4358"/>
                  </a:lnTo>
                  <a:lnTo>
                    <a:pt x="90372" y="6460"/>
                  </a:lnTo>
                  <a:lnTo>
                    <a:pt x="101670" y="15779"/>
                  </a:lnTo>
                  <a:lnTo>
                    <a:pt x="103528" y="21356"/>
                  </a:lnTo>
                  <a:lnTo>
                    <a:pt x="104927" y="39973"/>
                  </a:lnTo>
                  <a:lnTo>
                    <a:pt x="97171" y="68117"/>
                  </a:lnTo>
                  <a:lnTo>
                    <a:pt x="69188" y="112630"/>
                  </a:lnTo>
                  <a:lnTo>
                    <a:pt x="62022" y="126970"/>
                  </a:lnTo>
                  <a:lnTo>
                    <a:pt x="44223" y="148623"/>
                  </a:lnTo>
                  <a:lnTo>
                    <a:pt x="15840" y="195355"/>
                  </a:lnTo>
                  <a:lnTo>
                    <a:pt x="410" y="218605"/>
                  </a:lnTo>
                  <a:lnTo>
                    <a:pt x="0" y="220523"/>
                  </a:lnTo>
                  <a:lnTo>
                    <a:pt x="433" y="222508"/>
                  </a:lnTo>
                  <a:lnTo>
                    <a:pt x="3240" y="228238"/>
                  </a:lnTo>
                  <a:lnTo>
                    <a:pt x="21241" y="228590"/>
                  </a:lnTo>
                  <a:lnTo>
                    <a:pt x="31656" y="223522"/>
                  </a:lnTo>
                  <a:lnTo>
                    <a:pt x="62403" y="201067"/>
                  </a:lnTo>
                  <a:lnTo>
                    <a:pt x="64909" y="196839"/>
                  </a:lnTo>
                  <a:lnTo>
                    <a:pt x="66728" y="192608"/>
                  </a:lnTo>
                  <a:lnTo>
                    <a:pt x="77846" y="177793"/>
                  </a:lnTo>
                  <a:lnTo>
                    <a:pt x="79534" y="173560"/>
                  </a:lnTo>
                  <a:lnTo>
                    <a:pt x="83745" y="167210"/>
                  </a:lnTo>
                  <a:lnTo>
                    <a:pt x="85307" y="160860"/>
                  </a:lnTo>
                  <a:lnTo>
                    <a:pt x="85956" y="137576"/>
                  </a:lnTo>
                  <a:lnTo>
                    <a:pt x="84079" y="133343"/>
                  </a:lnTo>
                  <a:lnTo>
                    <a:pt x="82591" y="131226"/>
                  </a:lnTo>
                  <a:lnTo>
                    <a:pt x="79055" y="128875"/>
                  </a:lnTo>
                  <a:lnTo>
                    <a:pt x="75133" y="127124"/>
                  </a:lnTo>
                  <a:lnTo>
                    <a:pt x="71037" y="123994"/>
                  </a:lnTo>
                  <a:lnTo>
                    <a:pt x="68746" y="120251"/>
                  </a:lnTo>
                  <a:lnTo>
                    <a:pt x="67023" y="116236"/>
                  </a:lnTo>
                  <a:lnTo>
                    <a:pt x="63905" y="112099"/>
                  </a:lnTo>
                  <a:lnTo>
                    <a:pt x="60168" y="109790"/>
                  </a:lnTo>
                  <a:lnTo>
                    <a:pt x="49928" y="107481"/>
                  </a:lnTo>
                  <a:lnTo>
                    <a:pt x="43615" y="103650"/>
                  </a:lnTo>
                  <a:lnTo>
                    <a:pt x="35161" y="102000"/>
                  </a:lnTo>
                  <a:lnTo>
                    <a:pt x="33045" y="101864"/>
                  </a:lnTo>
                  <a:lnTo>
                    <a:pt x="28813" y="99833"/>
                  </a:lnTo>
                  <a:lnTo>
                    <a:pt x="23718" y="96150"/>
                  </a:lnTo>
                  <a:lnTo>
                    <a:pt x="16140" y="95245"/>
                  </a:lnTo>
                  <a:lnTo>
                    <a:pt x="16114" y="85783"/>
                  </a:lnTo>
                  <a:lnTo>
                    <a:pt x="17996" y="82102"/>
                  </a:lnTo>
                  <a:lnTo>
                    <a:pt x="22464" y="76193"/>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34" name="SMARTInkShape-117">
              <a:extLst>
                <a:ext uri="{FF2B5EF4-FFF2-40B4-BE49-F238E27FC236}">
                  <a16:creationId xmlns:a16="http://schemas.microsoft.com/office/drawing/2014/main" id="{8AEA2348-56B5-12A2-5858-AD1419EE5B3B}"/>
                </a:ext>
              </a:extLst>
            </p:cNvPr>
            <p:cNvSpPr/>
            <p:nvPr>
              <p:custDataLst>
                <p:tags r:id="rId54"/>
              </p:custDataLst>
            </p:nvPr>
          </p:nvSpPr>
          <p:spPr>
            <a:xfrm>
              <a:off x="4997712" y="5753100"/>
              <a:ext cx="88606" cy="139694"/>
            </a:xfrm>
            <a:custGeom>
              <a:avLst/>
              <a:gdLst/>
              <a:ahLst/>
              <a:cxnLst/>
              <a:rect l="0" t="0" r="0" b="0"/>
              <a:pathLst>
                <a:path w="88606" h="139694">
                  <a:moveTo>
                    <a:pt x="25138" y="0"/>
                  </a:moveTo>
                  <a:lnTo>
                    <a:pt x="25138" y="0"/>
                  </a:lnTo>
                  <a:lnTo>
                    <a:pt x="25138" y="46561"/>
                  </a:lnTo>
                  <a:lnTo>
                    <a:pt x="25138" y="57124"/>
                  </a:lnTo>
                  <a:lnTo>
                    <a:pt x="28509" y="60513"/>
                  </a:lnTo>
                  <a:lnTo>
                    <a:pt x="32045" y="62172"/>
                  </a:lnTo>
                  <a:lnTo>
                    <a:pt x="42682" y="64155"/>
                  </a:lnTo>
                  <a:lnTo>
                    <a:pt x="48602" y="67849"/>
                  </a:lnTo>
                  <a:lnTo>
                    <a:pt x="56924" y="69455"/>
                  </a:lnTo>
                  <a:lnTo>
                    <a:pt x="59028" y="69587"/>
                  </a:lnTo>
                  <a:lnTo>
                    <a:pt x="63248" y="71615"/>
                  </a:lnTo>
                  <a:lnTo>
                    <a:pt x="67476" y="74162"/>
                  </a:lnTo>
                  <a:lnTo>
                    <a:pt x="75939" y="75798"/>
                  </a:lnTo>
                  <a:lnTo>
                    <a:pt x="78055" y="75931"/>
                  </a:lnTo>
                  <a:lnTo>
                    <a:pt x="82288" y="77962"/>
                  </a:lnTo>
                  <a:lnTo>
                    <a:pt x="87383" y="81643"/>
                  </a:lnTo>
                  <a:lnTo>
                    <a:pt x="88080" y="84029"/>
                  </a:lnTo>
                  <a:lnTo>
                    <a:pt x="88605" y="94082"/>
                  </a:lnTo>
                  <a:lnTo>
                    <a:pt x="84268" y="100088"/>
                  </a:lnTo>
                  <a:lnTo>
                    <a:pt x="82169" y="106013"/>
                  </a:lnTo>
                  <a:lnTo>
                    <a:pt x="79177" y="110147"/>
                  </a:lnTo>
                  <a:lnTo>
                    <a:pt x="75496" y="112454"/>
                  </a:lnTo>
                  <a:lnTo>
                    <a:pt x="71508" y="114185"/>
                  </a:lnTo>
                  <a:lnTo>
                    <a:pt x="65296" y="118421"/>
                  </a:lnTo>
                  <a:lnTo>
                    <a:pt x="58987" y="120695"/>
                  </a:lnTo>
                  <a:lnTo>
                    <a:pt x="43795" y="131898"/>
                  </a:lnTo>
                  <a:lnTo>
                    <a:pt x="41809" y="132383"/>
                  </a:lnTo>
                  <a:lnTo>
                    <a:pt x="31454" y="138248"/>
                  </a:lnTo>
                  <a:lnTo>
                    <a:pt x="10059" y="139693"/>
                  </a:lnTo>
                  <a:lnTo>
                    <a:pt x="8736" y="138990"/>
                  </a:lnTo>
                  <a:lnTo>
                    <a:pt x="7853" y="137816"/>
                  </a:lnTo>
                  <a:lnTo>
                    <a:pt x="6436" y="134232"/>
                  </a:lnTo>
                  <a:lnTo>
                    <a:pt x="6119" y="124590"/>
                  </a:lnTo>
                  <a:lnTo>
                    <a:pt x="4220" y="120520"/>
                  </a:lnTo>
                  <a:lnTo>
                    <a:pt x="1730" y="116358"/>
                  </a:lnTo>
                  <a:lnTo>
                    <a:pt x="327" y="109344"/>
                  </a:lnTo>
                  <a:lnTo>
                    <a:pt x="0" y="102454"/>
                  </a:lnTo>
                  <a:lnTo>
                    <a:pt x="1736" y="96570"/>
                  </a:lnTo>
                  <a:lnTo>
                    <a:pt x="6088" y="8890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35" name="SMARTInkShape-118">
              <a:extLst>
                <a:ext uri="{FF2B5EF4-FFF2-40B4-BE49-F238E27FC236}">
                  <a16:creationId xmlns:a16="http://schemas.microsoft.com/office/drawing/2014/main" id="{C703DD39-6A31-27AC-327D-98B31426E49D}"/>
                </a:ext>
              </a:extLst>
            </p:cNvPr>
            <p:cNvSpPr/>
            <p:nvPr>
              <p:custDataLst>
                <p:tags r:id="rId55"/>
              </p:custDataLst>
            </p:nvPr>
          </p:nvSpPr>
          <p:spPr>
            <a:xfrm>
              <a:off x="5029200" y="5734050"/>
              <a:ext cx="133351" cy="19051"/>
            </a:xfrm>
            <a:custGeom>
              <a:avLst/>
              <a:gdLst/>
              <a:ahLst/>
              <a:cxnLst/>
              <a:rect l="0" t="0" r="0" b="0"/>
              <a:pathLst>
                <a:path w="133351" h="19051">
                  <a:moveTo>
                    <a:pt x="0" y="19050"/>
                  </a:moveTo>
                  <a:lnTo>
                    <a:pt x="0" y="19050"/>
                  </a:lnTo>
                  <a:lnTo>
                    <a:pt x="44093" y="19050"/>
                  </a:lnTo>
                  <a:lnTo>
                    <a:pt x="58662" y="19050"/>
                  </a:lnTo>
                  <a:lnTo>
                    <a:pt x="97094" y="12734"/>
                  </a:lnTo>
                  <a:lnTo>
                    <a:pt x="103831" y="12010"/>
                  </a:lnTo>
                  <a:lnTo>
                    <a:pt x="113993" y="6939"/>
                  </a:lnTo>
                  <a:lnTo>
                    <a:pt x="129187" y="6373"/>
                  </a:lnTo>
                  <a:lnTo>
                    <a:pt x="130575" y="5659"/>
                  </a:lnTo>
                  <a:lnTo>
                    <a:pt x="131500" y="4478"/>
                  </a:lnTo>
                  <a:lnTo>
                    <a:pt x="133350" y="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36" name="SMARTInkShape-119">
              <a:extLst>
                <a:ext uri="{FF2B5EF4-FFF2-40B4-BE49-F238E27FC236}">
                  <a16:creationId xmlns:a16="http://schemas.microsoft.com/office/drawing/2014/main" id="{F9E55B8B-2BC4-EC02-B1CB-3B372023EE20}"/>
                </a:ext>
              </a:extLst>
            </p:cNvPr>
            <p:cNvSpPr/>
            <p:nvPr>
              <p:custDataLst>
                <p:tags r:id="rId56"/>
              </p:custDataLst>
            </p:nvPr>
          </p:nvSpPr>
          <p:spPr>
            <a:xfrm>
              <a:off x="5175335" y="5734050"/>
              <a:ext cx="107604" cy="139671"/>
            </a:xfrm>
            <a:custGeom>
              <a:avLst/>
              <a:gdLst/>
              <a:ahLst/>
              <a:cxnLst/>
              <a:rect l="0" t="0" r="0" b="0"/>
              <a:pathLst>
                <a:path w="107604" h="139671">
                  <a:moveTo>
                    <a:pt x="101515" y="0"/>
                  </a:moveTo>
                  <a:lnTo>
                    <a:pt x="101515" y="0"/>
                  </a:lnTo>
                  <a:lnTo>
                    <a:pt x="106982" y="0"/>
                  </a:lnTo>
                  <a:lnTo>
                    <a:pt x="107277" y="706"/>
                  </a:lnTo>
                  <a:lnTo>
                    <a:pt x="107603" y="3371"/>
                  </a:lnTo>
                  <a:lnTo>
                    <a:pt x="106985" y="4364"/>
                  </a:lnTo>
                  <a:lnTo>
                    <a:pt x="105867" y="5026"/>
                  </a:lnTo>
                  <a:lnTo>
                    <a:pt x="100923" y="5958"/>
                  </a:lnTo>
                  <a:lnTo>
                    <a:pt x="92932" y="6272"/>
                  </a:lnTo>
                  <a:lnTo>
                    <a:pt x="88763" y="8197"/>
                  </a:lnTo>
                  <a:lnTo>
                    <a:pt x="83709" y="11811"/>
                  </a:lnTo>
                  <a:lnTo>
                    <a:pt x="77641" y="12525"/>
                  </a:lnTo>
                  <a:lnTo>
                    <a:pt x="73736" y="12622"/>
                  </a:lnTo>
                  <a:lnTo>
                    <a:pt x="69649" y="14547"/>
                  </a:lnTo>
                  <a:lnTo>
                    <a:pt x="23198" y="59267"/>
                  </a:lnTo>
                  <a:lnTo>
                    <a:pt x="15437" y="67733"/>
                  </a:lnTo>
                  <a:lnTo>
                    <a:pt x="7754" y="87576"/>
                  </a:lnTo>
                  <a:lnTo>
                    <a:pt x="6221" y="92545"/>
                  </a:lnTo>
                  <a:lnTo>
                    <a:pt x="1370" y="101484"/>
                  </a:lnTo>
                  <a:lnTo>
                    <a:pt x="0" y="116410"/>
                  </a:lnTo>
                  <a:lnTo>
                    <a:pt x="1834" y="120647"/>
                  </a:lnTo>
                  <a:lnTo>
                    <a:pt x="10456" y="131821"/>
                  </a:lnTo>
                  <a:lnTo>
                    <a:pt x="11655" y="135729"/>
                  </a:lnTo>
                  <a:lnTo>
                    <a:pt x="12681" y="137052"/>
                  </a:lnTo>
                  <a:lnTo>
                    <a:pt x="15702" y="138523"/>
                  </a:lnTo>
                  <a:lnTo>
                    <a:pt x="33807" y="139670"/>
                  </a:lnTo>
                  <a:lnTo>
                    <a:pt x="38026" y="137804"/>
                  </a:lnTo>
                  <a:lnTo>
                    <a:pt x="40139" y="136320"/>
                  </a:lnTo>
                  <a:lnTo>
                    <a:pt x="42486" y="132788"/>
                  </a:lnTo>
                  <a:lnTo>
                    <a:pt x="44235" y="128867"/>
                  </a:lnTo>
                  <a:lnTo>
                    <a:pt x="54417" y="116394"/>
                  </a:lnTo>
                  <a:lnTo>
                    <a:pt x="57065" y="10795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37" name="SMARTInkShape-120">
              <a:extLst>
                <a:ext uri="{FF2B5EF4-FFF2-40B4-BE49-F238E27FC236}">
                  <a16:creationId xmlns:a16="http://schemas.microsoft.com/office/drawing/2014/main" id="{ADDB2C4D-13CB-397D-81E0-643BB4509690}"/>
                </a:ext>
              </a:extLst>
            </p:cNvPr>
            <p:cNvSpPr/>
            <p:nvPr>
              <p:custDataLst>
                <p:tags r:id="rId57"/>
              </p:custDataLst>
            </p:nvPr>
          </p:nvSpPr>
          <p:spPr>
            <a:xfrm>
              <a:off x="5295900" y="5759452"/>
              <a:ext cx="165101" cy="120640"/>
            </a:xfrm>
            <a:custGeom>
              <a:avLst/>
              <a:gdLst/>
              <a:ahLst/>
              <a:cxnLst/>
              <a:rect l="0" t="0" r="0" b="0"/>
              <a:pathLst>
                <a:path w="165101" h="120640">
                  <a:moveTo>
                    <a:pt x="0" y="12698"/>
                  </a:moveTo>
                  <a:lnTo>
                    <a:pt x="0" y="12698"/>
                  </a:lnTo>
                  <a:lnTo>
                    <a:pt x="5069" y="18472"/>
                  </a:lnTo>
                  <a:lnTo>
                    <a:pt x="10125" y="28599"/>
                  </a:lnTo>
                  <a:lnTo>
                    <a:pt x="12643" y="39830"/>
                  </a:lnTo>
                  <a:lnTo>
                    <a:pt x="16838" y="48645"/>
                  </a:lnTo>
                  <a:lnTo>
                    <a:pt x="19047" y="96133"/>
                  </a:lnTo>
                  <a:lnTo>
                    <a:pt x="19050" y="107593"/>
                  </a:lnTo>
                  <a:lnTo>
                    <a:pt x="7256" y="107947"/>
                  </a:lnTo>
                  <a:lnTo>
                    <a:pt x="6953" y="107243"/>
                  </a:lnTo>
                  <a:lnTo>
                    <a:pt x="6351" y="74883"/>
                  </a:lnTo>
                  <a:lnTo>
                    <a:pt x="8231" y="70204"/>
                  </a:lnTo>
                  <a:lnTo>
                    <a:pt x="9721" y="67969"/>
                  </a:lnTo>
                  <a:lnTo>
                    <a:pt x="11817" y="58080"/>
                  </a:lnTo>
                  <a:lnTo>
                    <a:pt x="13231" y="47167"/>
                  </a:lnTo>
                  <a:lnTo>
                    <a:pt x="19573" y="38217"/>
                  </a:lnTo>
                  <a:lnTo>
                    <a:pt x="22810" y="33918"/>
                  </a:lnTo>
                  <a:lnTo>
                    <a:pt x="26770" y="25408"/>
                  </a:lnTo>
                  <a:lnTo>
                    <a:pt x="35458" y="14816"/>
                  </a:lnTo>
                  <a:lnTo>
                    <a:pt x="36926" y="10582"/>
                  </a:lnTo>
                  <a:lnTo>
                    <a:pt x="38022" y="9171"/>
                  </a:lnTo>
                  <a:lnTo>
                    <a:pt x="49324" y="2058"/>
                  </a:lnTo>
                  <a:lnTo>
                    <a:pt x="53201" y="913"/>
                  </a:lnTo>
                  <a:lnTo>
                    <a:pt x="54518" y="1314"/>
                  </a:lnTo>
                  <a:lnTo>
                    <a:pt x="55395" y="2286"/>
                  </a:lnTo>
                  <a:lnTo>
                    <a:pt x="56804" y="5545"/>
                  </a:lnTo>
                  <a:lnTo>
                    <a:pt x="58877" y="5991"/>
                  </a:lnTo>
                  <a:lnTo>
                    <a:pt x="60418" y="6110"/>
                  </a:lnTo>
                  <a:lnTo>
                    <a:pt x="64012" y="8124"/>
                  </a:lnTo>
                  <a:lnTo>
                    <a:pt x="65958" y="9649"/>
                  </a:lnTo>
                  <a:lnTo>
                    <a:pt x="68120" y="13224"/>
                  </a:lnTo>
                  <a:lnTo>
                    <a:pt x="69786" y="17165"/>
                  </a:lnTo>
                  <a:lnTo>
                    <a:pt x="73986" y="23350"/>
                  </a:lnTo>
                  <a:lnTo>
                    <a:pt x="75909" y="30502"/>
                  </a:lnTo>
                  <a:lnTo>
                    <a:pt x="76198" y="56309"/>
                  </a:lnTo>
                  <a:lnTo>
                    <a:pt x="74318" y="62185"/>
                  </a:lnTo>
                  <a:lnTo>
                    <a:pt x="71835" y="67147"/>
                  </a:lnTo>
                  <a:lnTo>
                    <a:pt x="70025" y="76016"/>
                  </a:lnTo>
                  <a:lnTo>
                    <a:pt x="69928" y="79175"/>
                  </a:lnTo>
                  <a:lnTo>
                    <a:pt x="68003" y="82931"/>
                  </a:lnTo>
                  <a:lnTo>
                    <a:pt x="65501" y="86951"/>
                  </a:lnTo>
                  <a:lnTo>
                    <a:pt x="63501" y="95244"/>
                  </a:lnTo>
                  <a:lnTo>
                    <a:pt x="63501" y="95245"/>
                  </a:lnTo>
                  <a:lnTo>
                    <a:pt x="63500" y="95246"/>
                  </a:lnTo>
                  <a:lnTo>
                    <a:pt x="59842" y="95248"/>
                  </a:lnTo>
                  <a:lnTo>
                    <a:pt x="61404" y="95248"/>
                  </a:lnTo>
                  <a:lnTo>
                    <a:pt x="62102" y="94543"/>
                  </a:lnTo>
                  <a:lnTo>
                    <a:pt x="62879" y="91877"/>
                  </a:lnTo>
                  <a:lnTo>
                    <a:pt x="64083" y="80052"/>
                  </a:lnTo>
                  <a:lnTo>
                    <a:pt x="68501" y="70191"/>
                  </a:lnTo>
                  <a:lnTo>
                    <a:pt x="70378" y="59309"/>
                  </a:lnTo>
                  <a:lnTo>
                    <a:pt x="74161" y="52222"/>
                  </a:lnTo>
                  <a:lnTo>
                    <a:pt x="76302" y="42205"/>
                  </a:lnTo>
                  <a:lnTo>
                    <a:pt x="81107" y="32141"/>
                  </a:lnTo>
                  <a:lnTo>
                    <a:pt x="83065" y="21216"/>
                  </a:lnTo>
                  <a:lnTo>
                    <a:pt x="85837" y="16954"/>
                  </a:lnTo>
                  <a:lnTo>
                    <a:pt x="89420" y="14589"/>
                  </a:lnTo>
                  <a:lnTo>
                    <a:pt x="91363" y="13959"/>
                  </a:lnTo>
                  <a:lnTo>
                    <a:pt x="92659" y="12833"/>
                  </a:lnTo>
                  <a:lnTo>
                    <a:pt x="98279" y="3971"/>
                  </a:lnTo>
                  <a:lnTo>
                    <a:pt x="102005" y="1764"/>
                  </a:lnTo>
                  <a:lnTo>
                    <a:pt x="107873" y="230"/>
                  </a:lnTo>
                  <a:lnTo>
                    <a:pt x="125769" y="0"/>
                  </a:lnTo>
                  <a:lnTo>
                    <a:pt x="136428" y="9458"/>
                  </a:lnTo>
                  <a:lnTo>
                    <a:pt x="138245" y="13139"/>
                  </a:lnTo>
                  <a:lnTo>
                    <a:pt x="138730" y="15108"/>
                  </a:lnTo>
                  <a:lnTo>
                    <a:pt x="144598" y="25437"/>
                  </a:lnTo>
                  <a:lnTo>
                    <a:pt x="146564" y="35987"/>
                  </a:lnTo>
                  <a:lnTo>
                    <a:pt x="151038" y="44449"/>
                  </a:lnTo>
                  <a:lnTo>
                    <a:pt x="152399" y="91008"/>
                  </a:lnTo>
                  <a:lnTo>
                    <a:pt x="152400" y="106694"/>
                  </a:lnTo>
                  <a:lnTo>
                    <a:pt x="156764" y="112770"/>
                  </a:lnTo>
                  <a:lnTo>
                    <a:pt x="157867" y="116677"/>
                  </a:lnTo>
                  <a:lnTo>
                    <a:pt x="158867" y="118000"/>
                  </a:lnTo>
                  <a:lnTo>
                    <a:pt x="164816" y="120545"/>
                  </a:lnTo>
                  <a:lnTo>
                    <a:pt x="165075" y="120639"/>
                  </a:lnTo>
                  <a:lnTo>
                    <a:pt x="165100" y="114298"/>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grpSp>
        <p:nvGrpSpPr>
          <p:cNvPr id="145" name="SMARTInkShape-Group16">
            <a:extLst>
              <a:ext uri="{FF2B5EF4-FFF2-40B4-BE49-F238E27FC236}">
                <a16:creationId xmlns:a16="http://schemas.microsoft.com/office/drawing/2014/main" id="{CA5E2C00-4156-30B2-5125-2DDB26EC2689}"/>
              </a:ext>
            </a:extLst>
          </p:cNvPr>
          <p:cNvGrpSpPr/>
          <p:nvPr/>
        </p:nvGrpSpPr>
        <p:grpSpPr>
          <a:xfrm>
            <a:off x="946150" y="6000750"/>
            <a:ext cx="806451" cy="330193"/>
            <a:chOff x="946150" y="6000750"/>
            <a:chExt cx="806451" cy="330193"/>
          </a:xfrm>
        </p:grpSpPr>
        <p:sp>
          <p:nvSpPr>
            <p:cNvPr id="139" name="SMARTInkShape-121">
              <a:extLst>
                <a:ext uri="{FF2B5EF4-FFF2-40B4-BE49-F238E27FC236}">
                  <a16:creationId xmlns:a16="http://schemas.microsoft.com/office/drawing/2014/main" id="{F68BC873-9945-E417-1E07-F4DEDE8CAEA3}"/>
                </a:ext>
              </a:extLst>
            </p:cNvPr>
            <p:cNvSpPr/>
            <p:nvPr>
              <p:custDataLst>
                <p:tags r:id="rId47"/>
              </p:custDataLst>
            </p:nvPr>
          </p:nvSpPr>
          <p:spPr>
            <a:xfrm>
              <a:off x="946150" y="6108971"/>
              <a:ext cx="234045" cy="183880"/>
            </a:xfrm>
            <a:custGeom>
              <a:avLst/>
              <a:gdLst/>
              <a:ahLst/>
              <a:cxnLst/>
              <a:rect l="0" t="0" r="0" b="0"/>
              <a:pathLst>
                <a:path w="234045" h="183880">
                  <a:moveTo>
                    <a:pt x="6350" y="6079"/>
                  </a:moveTo>
                  <a:lnTo>
                    <a:pt x="6350" y="6079"/>
                  </a:lnTo>
                  <a:lnTo>
                    <a:pt x="6350" y="50975"/>
                  </a:lnTo>
                  <a:lnTo>
                    <a:pt x="6350" y="96307"/>
                  </a:lnTo>
                  <a:lnTo>
                    <a:pt x="6350" y="143907"/>
                  </a:lnTo>
                  <a:lnTo>
                    <a:pt x="6350" y="183879"/>
                  </a:lnTo>
                  <a:lnTo>
                    <a:pt x="6350" y="180508"/>
                  </a:lnTo>
                  <a:lnTo>
                    <a:pt x="5644" y="179515"/>
                  </a:lnTo>
                  <a:lnTo>
                    <a:pt x="4468" y="178853"/>
                  </a:lnTo>
                  <a:lnTo>
                    <a:pt x="2979" y="178412"/>
                  </a:lnTo>
                  <a:lnTo>
                    <a:pt x="1986" y="177412"/>
                  </a:lnTo>
                  <a:lnTo>
                    <a:pt x="883" y="174419"/>
                  </a:lnTo>
                  <a:lnTo>
                    <a:pt x="0" y="126845"/>
                  </a:lnTo>
                  <a:lnTo>
                    <a:pt x="706" y="103333"/>
                  </a:lnTo>
                  <a:lnTo>
                    <a:pt x="5467" y="87473"/>
                  </a:lnTo>
                  <a:lnTo>
                    <a:pt x="6881" y="73872"/>
                  </a:lnTo>
                  <a:lnTo>
                    <a:pt x="17607" y="45541"/>
                  </a:lnTo>
                  <a:lnTo>
                    <a:pt x="19114" y="40551"/>
                  </a:lnTo>
                  <a:lnTo>
                    <a:pt x="29825" y="27299"/>
                  </a:lnTo>
                  <a:lnTo>
                    <a:pt x="36040" y="21617"/>
                  </a:lnTo>
                  <a:lnTo>
                    <a:pt x="44461" y="17457"/>
                  </a:lnTo>
                  <a:lnTo>
                    <a:pt x="46574" y="15782"/>
                  </a:lnTo>
                  <a:lnTo>
                    <a:pt x="48922" y="12038"/>
                  </a:lnTo>
                  <a:lnTo>
                    <a:pt x="49548" y="10052"/>
                  </a:lnTo>
                  <a:lnTo>
                    <a:pt x="50671" y="8728"/>
                  </a:lnTo>
                  <a:lnTo>
                    <a:pt x="53800" y="7256"/>
                  </a:lnTo>
                  <a:lnTo>
                    <a:pt x="71990" y="6109"/>
                  </a:lnTo>
                  <a:lnTo>
                    <a:pt x="73393" y="6805"/>
                  </a:lnTo>
                  <a:lnTo>
                    <a:pt x="74329" y="7975"/>
                  </a:lnTo>
                  <a:lnTo>
                    <a:pt x="76074" y="11154"/>
                  </a:lnTo>
                  <a:lnTo>
                    <a:pt x="80318" y="16912"/>
                  </a:lnTo>
                  <a:lnTo>
                    <a:pt x="82594" y="23086"/>
                  </a:lnTo>
                  <a:lnTo>
                    <a:pt x="92617" y="36424"/>
                  </a:lnTo>
                  <a:lnTo>
                    <a:pt x="96611" y="49206"/>
                  </a:lnTo>
                  <a:lnTo>
                    <a:pt x="98274" y="51764"/>
                  </a:lnTo>
                  <a:lnTo>
                    <a:pt x="100615" y="62105"/>
                  </a:lnTo>
                  <a:lnTo>
                    <a:pt x="102288" y="102757"/>
                  </a:lnTo>
                  <a:lnTo>
                    <a:pt x="106623" y="115357"/>
                  </a:lnTo>
                  <a:lnTo>
                    <a:pt x="107943" y="154763"/>
                  </a:lnTo>
                  <a:lnTo>
                    <a:pt x="109828" y="158709"/>
                  </a:lnTo>
                  <a:lnTo>
                    <a:pt x="114298" y="164826"/>
                  </a:lnTo>
                  <a:lnTo>
                    <a:pt x="114300" y="155369"/>
                  </a:lnTo>
                  <a:lnTo>
                    <a:pt x="116181" y="151688"/>
                  </a:lnTo>
                  <a:lnTo>
                    <a:pt x="118664" y="147700"/>
                  </a:lnTo>
                  <a:lnTo>
                    <a:pt x="120258" y="139390"/>
                  </a:lnTo>
                  <a:lnTo>
                    <a:pt x="121304" y="124476"/>
                  </a:lnTo>
                  <a:lnTo>
                    <a:pt x="126110" y="112173"/>
                  </a:lnTo>
                  <a:lnTo>
                    <a:pt x="127654" y="90644"/>
                  </a:lnTo>
                  <a:lnTo>
                    <a:pt x="134836" y="70006"/>
                  </a:lnTo>
                  <a:lnTo>
                    <a:pt x="136457" y="67748"/>
                  </a:lnTo>
                  <a:lnTo>
                    <a:pt x="145083" y="42330"/>
                  </a:lnTo>
                  <a:lnTo>
                    <a:pt x="146564" y="29285"/>
                  </a:lnTo>
                  <a:lnTo>
                    <a:pt x="149336" y="23919"/>
                  </a:lnTo>
                  <a:lnTo>
                    <a:pt x="151063" y="22206"/>
                  </a:lnTo>
                  <a:lnTo>
                    <a:pt x="156159" y="19088"/>
                  </a:lnTo>
                  <a:lnTo>
                    <a:pt x="161780" y="10074"/>
                  </a:lnTo>
                  <a:lnTo>
                    <a:pt x="165506" y="7854"/>
                  </a:lnTo>
                  <a:lnTo>
                    <a:pt x="173647" y="6429"/>
                  </a:lnTo>
                  <a:lnTo>
                    <a:pt x="175031" y="5607"/>
                  </a:lnTo>
                  <a:lnTo>
                    <a:pt x="175954" y="4353"/>
                  </a:lnTo>
                  <a:lnTo>
                    <a:pt x="177435" y="643"/>
                  </a:lnTo>
                  <a:lnTo>
                    <a:pt x="179519" y="136"/>
                  </a:lnTo>
                  <a:lnTo>
                    <a:pt x="181063" y="0"/>
                  </a:lnTo>
                  <a:lnTo>
                    <a:pt x="184659" y="1730"/>
                  </a:lnTo>
                  <a:lnTo>
                    <a:pt x="186606" y="3180"/>
                  </a:lnTo>
                  <a:lnTo>
                    <a:pt x="192717" y="11962"/>
                  </a:lnTo>
                  <a:lnTo>
                    <a:pt x="201715" y="33260"/>
                  </a:lnTo>
                  <a:lnTo>
                    <a:pt x="204641" y="44706"/>
                  </a:lnTo>
                  <a:lnTo>
                    <a:pt x="208580" y="57845"/>
                  </a:lnTo>
                  <a:lnTo>
                    <a:pt x="211304" y="76336"/>
                  </a:lnTo>
                  <a:lnTo>
                    <a:pt x="214538" y="88749"/>
                  </a:lnTo>
                  <a:lnTo>
                    <a:pt x="216426" y="109106"/>
                  </a:lnTo>
                  <a:lnTo>
                    <a:pt x="220890" y="121706"/>
                  </a:lnTo>
                  <a:lnTo>
                    <a:pt x="222777" y="136650"/>
                  </a:lnTo>
                  <a:lnTo>
                    <a:pt x="227241" y="145649"/>
                  </a:lnTo>
                  <a:lnTo>
                    <a:pt x="229127" y="156344"/>
                  </a:lnTo>
                  <a:lnTo>
                    <a:pt x="234044" y="163572"/>
                  </a:lnTo>
                  <a:lnTo>
                    <a:pt x="233640" y="163990"/>
                  </a:lnTo>
                  <a:lnTo>
                    <a:pt x="229701" y="164581"/>
                  </a:lnTo>
                  <a:lnTo>
                    <a:pt x="222250" y="164829"/>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40" name="SMARTInkShape-122">
              <a:extLst>
                <a:ext uri="{FF2B5EF4-FFF2-40B4-BE49-F238E27FC236}">
                  <a16:creationId xmlns:a16="http://schemas.microsoft.com/office/drawing/2014/main" id="{A720E947-15D5-547D-536A-26BDBBB39744}"/>
                </a:ext>
              </a:extLst>
            </p:cNvPr>
            <p:cNvSpPr/>
            <p:nvPr>
              <p:custDataLst>
                <p:tags r:id="rId48"/>
              </p:custDataLst>
            </p:nvPr>
          </p:nvSpPr>
          <p:spPr>
            <a:xfrm>
              <a:off x="1238514" y="6115050"/>
              <a:ext cx="107687" cy="95228"/>
            </a:xfrm>
            <a:custGeom>
              <a:avLst/>
              <a:gdLst/>
              <a:ahLst/>
              <a:cxnLst/>
              <a:rect l="0" t="0" r="0" b="0"/>
              <a:pathLst>
                <a:path w="107687" h="95228">
                  <a:moveTo>
                    <a:pt x="63236" y="0"/>
                  </a:moveTo>
                  <a:lnTo>
                    <a:pt x="63236" y="0"/>
                  </a:lnTo>
                  <a:lnTo>
                    <a:pt x="59865" y="3371"/>
                  </a:lnTo>
                  <a:lnTo>
                    <a:pt x="54447" y="5026"/>
                  </a:lnTo>
                  <a:lnTo>
                    <a:pt x="51027" y="5467"/>
                  </a:lnTo>
                  <a:lnTo>
                    <a:pt x="48746" y="6467"/>
                  </a:lnTo>
                  <a:lnTo>
                    <a:pt x="47226" y="7839"/>
                  </a:lnTo>
                  <a:lnTo>
                    <a:pt x="46213" y="9459"/>
                  </a:lnTo>
                  <a:lnTo>
                    <a:pt x="16426" y="34130"/>
                  </a:lnTo>
                  <a:lnTo>
                    <a:pt x="14209" y="38218"/>
                  </a:lnTo>
                  <a:lnTo>
                    <a:pt x="13618" y="40295"/>
                  </a:lnTo>
                  <a:lnTo>
                    <a:pt x="12518" y="41680"/>
                  </a:lnTo>
                  <a:lnTo>
                    <a:pt x="8306" y="44335"/>
                  </a:lnTo>
                  <a:lnTo>
                    <a:pt x="7072" y="47457"/>
                  </a:lnTo>
                  <a:lnTo>
                    <a:pt x="6173" y="55974"/>
                  </a:lnTo>
                  <a:lnTo>
                    <a:pt x="1739" y="61988"/>
                  </a:lnTo>
                  <a:lnTo>
                    <a:pt x="329" y="67913"/>
                  </a:lnTo>
                  <a:lnTo>
                    <a:pt x="0" y="72047"/>
                  </a:lnTo>
                  <a:lnTo>
                    <a:pt x="1735" y="76235"/>
                  </a:lnTo>
                  <a:lnTo>
                    <a:pt x="5226" y="81302"/>
                  </a:lnTo>
                  <a:lnTo>
                    <a:pt x="5831" y="85551"/>
                  </a:lnTo>
                  <a:lnTo>
                    <a:pt x="6622" y="86667"/>
                  </a:lnTo>
                  <a:lnTo>
                    <a:pt x="7854" y="87411"/>
                  </a:lnTo>
                  <a:lnTo>
                    <a:pt x="11531" y="88607"/>
                  </a:lnTo>
                  <a:lnTo>
                    <a:pt x="17327" y="93206"/>
                  </a:lnTo>
                  <a:lnTo>
                    <a:pt x="23968" y="94981"/>
                  </a:lnTo>
                  <a:lnTo>
                    <a:pt x="33872" y="95227"/>
                  </a:lnTo>
                  <a:lnTo>
                    <a:pt x="37956" y="93358"/>
                  </a:lnTo>
                  <a:lnTo>
                    <a:pt x="49012" y="84710"/>
                  </a:lnTo>
                  <a:lnTo>
                    <a:pt x="52916" y="83510"/>
                  </a:lnTo>
                  <a:lnTo>
                    <a:pt x="54239" y="82485"/>
                  </a:lnTo>
                  <a:lnTo>
                    <a:pt x="55710" y="79463"/>
                  </a:lnTo>
                  <a:lnTo>
                    <a:pt x="56808" y="78375"/>
                  </a:lnTo>
                  <a:lnTo>
                    <a:pt x="65621" y="73116"/>
                  </a:lnTo>
                  <a:lnTo>
                    <a:pt x="71782" y="67446"/>
                  </a:lnTo>
                  <a:lnTo>
                    <a:pt x="74090" y="63372"/>
                  </a:lnTo>
                  <a:lnTo>
                    <a:pt x="75821" y="59210"/>
                  </a:lnTo>
                  <a:lnTo>
                    <a:pt x="80057" y="52900"/>
                  </a:lnTo>
                  <a:lnTo>
                    <a:pt x="81625" y="46563"/>
                  </a:lnTo>
                  <a:lnTo>
                    <a:pt x="81992" y="42331"/>
                  </a:lnTo>
                  <a:lnTo>
                    <a:pt x="84037" y="38098"/>
                  </a:lnTo>
                  <a:lnTo>
                    <a:pt x="88612" y="31783"/>
                  </a:lnTo>
                  <a:lnTo>
                    <a:pt x="88636" y="25476"/>
                  </a:lnTo>
                  <a:lnTo>
                    <a:pt x="83169" y="30874"/>
                  </a:lnTo>
                  <a:lnTo>
                    <a:pt x="82548" y="34861"/>
                  </a:lnTo>
                  <a:lnTo>
                    <a:pt x="82364" y="40511"/>
                  </a:lnTo>
                  <a:lnTo>
                    <a:pt x="84202" y="44581"/>
                  </a:lnTo>
                  <a:lnTo>
                    <a:pt x="87760" y="49571"/>
                  </a:lnTo>
                  <a:lnTo>
                    <a:pt x="89169" y="55626"/>
                  </a:lnTo>
                  <a:lnTo>
                    <a:pt x="92949" y="61559"/>
                  </a:lnTo>
                  <a:lnTo>
                    <a:pt x="94718" y="68619"/>
                  </a:lnTo>
                  <a:lnTo>
                    <a:pt x="98277" y="72856"/>
                  </a:lnTo>
                  <a:lnTo>
                    <a:pt x="101858" y="74714"/>
                  </a:lnTo>
                  <a:lnTo>
                    <a:pt x="107683" y="76199"/>
                  </a:lnTo>
                  <a:lnTo>
                    <a:pt x="107686" y="6985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41" name="SMARTInkShape-123">
              <a:extLst>
                <a:ext uri="{FF2B5EF4-FFF2-40B4-BE49-F238E27FC236}">
                  <a16:creationId xmlns:a16="http://schemas.microsoft.com/office/drawing/2014/main" id="{A2001990-4AA5-22CB-977C-9B8269958D0C}"/>
                </a:ext>
              </a:extLst>
            </p:cNvPr>
            <p:cNvSpPr/>
            <p:nvPr>
              <p:custDataLst>
                <p:tags r:id="rId49"/>
              </p:custDataLst>
            </p:nvPr>
          </p:nvSpPr>
          <p:spPr>
            <a:xfrm>
              <a:off x="1409700" y="6127750"/>
              <a:ext cx="31728" cy="203193"/>
            </a:xfrm>
            <a:custGeom>
              <a:avLst/>
              <a:gdLst/>
              <a:ahLst/>
              <a:cxnLst/>
              <a:rect l="0" t="0" r="0" b="0"/>
              <a:pathLst>
                <a:path w="31728" h="203193">
                  <a:moveTo>
                    <a:pt x="0" y="0"/>
                  </a:moveTo>
                  <a:lnTo>
                    <a:pt x="0" y="0"/>
                  </a:lnTo>
                  <a:lnTo>
                    <a:pt x="16301" y="17006"/>
                  </a:lnTo>
                  <a:lnTo>
                    <a:pt x="18236" y="23306"/>
                  </a:lnTo>
                  <a:lnTo>
                    <a:pt x="19049" y="70823"/>
                  </a:lnTo>
                  <a:lnTo>
                    <a:pt x="19050" y="114336"/>
                  </a:lnTo>
                  <a:lnTo>
                    <a:pt x="19756" y="148168"/>
                  </a:lnTo>
                  <a:lnTo>
                    <a:pt x="25139" y="173194"/>
                  </a:lnTo>
                  <a:lnTo>
                    <a:pt x="25377" y="191701"/>
                  </a:lnTo>
                  <a:lnTo>
                    <a:pt x="26090" y="193417"/>
                  </a:lnTo>
                  <a:lnTo>
                    <a:pt x="27271" y="194562"/>
                  </a:lnTo>
                  <a:lnTo>
                    <a:pt x="28764" y="195325"/>
                  </a:lnTo>
                  <a:lnTo>
                    <a:pt x="29759" y="196538"/>
                  </a:lnTo>
                  <a:lnTo>
                    <a:pt x="31727" y="203110"/>
                  </a:lnTo>
                  <a:lnTo>
                    <a:pt x="26281" y="203192"/>
                  </a:lnTo>
                  <a:lnTo>
                    <a:pt x="22290" y="199827"/>
                  </a:lnTo>
                  <a:lnTo>
                    <a:pt x="20490" y="196291"/>
                  </a:lnTo>
                  <a:lnTo>
                    <a:pt x="20010" y="194361"/>
                  </a:lnTo>
                  <a:lnTo>
                    <a:pt x="12700" y="18415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42" name="SMARTInkShape-124">
              <a:extLst>
                <a:ext uri="{FF2B5EF4-FFF2-40B4-BE49-F238E27FC236}">
                  <a16:creationId xmlns:a16="http://schemas.microsoft.com/office/drawing/2014/main" id="{E0B3347E-7408-481F-557B-6D017554D1A0}"/>
                </a:ext>
              </a:extLst>
            </p:cNvPr>
            <p:cNvSpPr/>
            <p:nvPr>
              <p:custDataLst>
                <p:tags r:id="rId50"/>
              </p:custDataLst>
            </p:nvPr>
          </p:nvSpPr>
          <p:spPr>
            <a:xfrm>
              <a:off x="1422400" y="6077005"/>
              <a:ext cx="88899" cy="138683"/>
            </a:xfrm>
            <a:custGeom>
              <a:avLst/>
              <a:gdLst/>
              <a:ahLst/>
              <a:cxnLst/>
              <a:rect l="0" t="0" r="0" b="0"/>
              <a:pathLst>
                <a:path w="88899" h="138683">
                  <a:moveTo>
                    <a:pt x="0" y="57095"/>
                  </a:moveTo>
                  <a:lnTo>
                    <a:pt x="0" y="57095"/>
                  </a:lnTo>
                  <a:lnTo>
                    <a:pt x="3371" y="53724"/>
                  </a:lnTo>
                  <a:lnTo>
                    <a:pt x="5026" y="50188"/>
                  </a:lnTo>
                  <a:lnTo>
                    <a:pt x="9459" y="38797"/>
                  </a:lnTo>
                  <a:lnTo>
                    <a:pt x="17299" y="25722"/>
                  </a:lnTo>
                  <a:lnTo>
                    <a:pt x="18977" y="21280"/>
                  </a:lnTo>
                  <a:lnTo>
                    <a:pt x="31157" y="7180"/>
                  </a:lnTo>
                  <a:lnTo>
                    <a:pt x="36896" y="3160"/>
                  </a:lnTo>
                  <a:lnTo>
                    <a:pt x="42958" y="580"/>
                  </a:lnTo>
                  <a:lnTo>
                    <a:pt x="53157" y="0"/>
                  </a:lnTo>
                  <a:lnTo>
                    <a:pt x="57257" y="1851"/>
                  </a:lnTo>
                  <a:lnTo>
                    <a:pt x="61431" y="4320"/>
                  </a:lnTo>
                  <a:lnTo>
                    <a:pt x="69859" y="5905"/>
                  </a:lnTo>
                  <a:lnTo>
                    <a:pt x="71973" y="6035"/>
                  </a:lnTo>
                  <a:lnTo>
                    <a:pt x="73382" y="6827"/>
                  </a:lnTo>
                  <a:lnTo>
                    <a:pt x="74321" y="8061"/>
                  </a:lnTo>
                  <a:lnTo>
                    <a:pt x="76070" y="11313"/>
                  </a:lnTo>
                  <a:lnTo>
                    <a:pt x="80317" y="17111"/>
                  </a:lnTo>
                  <a:lnTo>
                    <a:pt x="82594" y="23297"/>
                  </a:lnTo>
                  <a:lnTo>
                    <a:pt x="86718" y="29598"/>
                  </a:lnTo>
                  <a:lnTo>
                    <a:pt x="88253" y="35934"/>
                  </a:lnTo>
                  <a:lnTo>
                    <a:pt x="88898" y="71029"/>
                  </a:lnTo>
                  <a:lnTo>
                    <a:pt x="82433" y="92438"/>
                  </a:lnTo>
                  <a:lnTo>
                    <a:pt x="71601" y="107857"/>
                  </a:lnTo>
                  <a:lnTo>
                    <a:pt x="69922" y="112112"/>
                  </a:lnTo>
                  <a:lnTo>
                    <a:pt x="61114" y="122710"/>
                  </a:lnTo>
                  <a:lnTo>
                    <a:pt x="57030" y="125062"/>
                  </a:lnTo>
                  <a:lnTo>
                    <a:pt x="52031" y="126572"/>
                  </a:lnTo>
                  <a:lnTo>
                    <a:pt x="39070" y="138682"/>
                  </a:lnTo>
                  <a:lnTo>
                    <a:pt x="38041" y="138297"/>
                  </a:lnTo>
                  <a:lnTo>
                    <a:pt x="33222" y="135091"/>
                  </a:lnTo>
                  <a:lnTo>
                    <a:pt x="27326" y="133121"/>
                  </a:lnTo>
                  <a:lnTo>
                    <a:pt x="16908" y="124526"/>
                  </a:lnTo>
                  <a:lnTo>
                    <a:pt x="14570" y="120461"/>
                  </a:lnTo>
                  <a:lnTo>
                    <a:pt x="12700" y="114245"/>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43" name="SMARTInkShape-125">
              <a:extLst>
                <a:ext uri="{FF2B5EF4-FFF2-40B4-BE49-F238E27FC236}">
                  <a16:creationId xmlns:a16="http://schemas.microsoft.com/office/drawing/2014/main" id="{527E85C0-A183-BE02-2BA0-91EA6B100025}"/>
                </a:ext>
              </a:extLst>
            </p:cNvPr>
            <p:cNvSpPr/>
            <p:nvPr>
              <p:custDataLst>
                <p:tags r:id="rId51"/>
              </p:custDataLst>
            </p:nvPr>
          </p:nvSpPr>
          <p:spPr>
            <a:xfrm>
              <a:off x="1581150" y="6000750"/>
              <a:ext cx="25401" cy="190411"/>
            </a:xfrm>
            <a:custGeom>
              <a:avLst/>
              <a:gdLst/>
              <a:ahLst/>
              <a:cxnLst/>
              <a:rect l="0" t="0" r="0" b="0"/>
              <a:pathLst>
                <a:path w="25401" h="190411">
                  <a:moveTo>
                    <a:pt x="0" y="0"/>
                  </a:moveTo>
                  <a:lnTo>
                    <a:pt x="0" y="0"/>
                  </a:lnTo>
                  <a:lnTo>
                    <a:pt x="12865" y="14747"/>
                  </a:lnTo>
                  <a:lnTo>
                    <a:pt x="23533" y="36398"/>
                  </a:lnTo>
                  <a:lnTo>
                    <a:pt x="25368" y="70793"/>
                  </a:lnTo>
                  <a:lnTo>
                    <a:pt x="25400" y="114335"/>
                  </a:lnTo>
                  <a:lnTo>
                    <a:pt x="24694" y="148225"/>
                  </a:lnTo>
                  <a:lnTo>
                    <a:pt x="19933" y="160595"/>
                  </a:lnTo>
                  <a:lnTo>
                    <a:pt x="19052" y="189484"/>
                  </a:lnTo>
                  <a:lnTo>
                    <a:pt x="18346" y="189823"/>
                  </a:lnTo>
                  <a:lnTo>
                    <a:pt x="10212" y="190410"/>
                  </a:lnTo>
                  <a:lnTo>
                    <a:pt x="8925" y="189735"/>
                  </a:lnTo>
                  <a:lnTo>
                    <a:pt x="8066" y="188578"/>
                  </a:lnTo>
                  <a:lnTo>
                    <a:pt x="6350" y="18415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44" name="SMARTInkShape-126">
              <a:extLst>
                <a:ext uri="{FF2B5EF4-FFF2-40B4-BE49-F238E27FC236}">
                  <a16:creationId xmlns:a16="http://schemas.microsoft.com/office/drawing/2014/main" id="{00489C42-E2B2-6607-169C-2F93D43882C8}"/>
                </a:ext>
              </a:extLst>
            </p:cNvPr>
            <p:cNvSpPr/>
            <p:nvPr>
              <p:custDataLst>
                <p:tags r:id="rId52"/>
              </p:custDataLst>
            </p:nvPr>
          </p:nvSpPr>
          <p:spPr>
            <a:xfrm>
              <a:off x="1651000" y="6077029"/>
              <a:ext cx="101601" cy="107871"/>
            </a:xfrm>
            <a:custGeom>
              <a:avLst/>
              <a:gdLst/>
              <a:ahLst/>
              <a:cxnLst/>
              <a:rect l="0" t="0" r="0" b="0"/>
              <a:pathLst>
                <a:path w="101601" h="107871">
                  <a:moveTo>
                    <a:pt x="0" y="31671"/>
                  </a:moveTo>
                  <a:lnTo>
                    <a:pt x="0" y="31671"/>
                  </a:lnTo>
                  <a:lnTo>
                    <a:pt x="6742" y="35042"/>
                  </a:lnTo>
                  <a:lnTo>
                    <a:pt x="8728" y="36740"/>
                  </a:lnTo>
                  <a:lnTo>
                    <a:pt x="18012" y="49499"/>
                  </a:lnTo>
                  <a:lnTo>
                    <a:pt x="20470" y="50178"/>
                  </a:lnTo>
                  <a:lnTo>
                    <a:pt x="30579" y="50689"/>
                  </a:lnTo>
                  <a:lnTo>
                    <a:pt x="30969" y="51405"/>
                  </a:lnTo>
                  <a:lnTo>
                    <a:pt x="31403" y="54083"/>
                  </a:lnTo>
                  <a:lnTo>
                    <a:pt x="32224" y="55078"/>
                  </a:lnTo>
                  <a:lnTo>
                    <a:pt x="35018" y="56186"/>
                  </a:lnTo>
                  <a:lnTo>
                    <a:pt x="62269" y="57070"/>
                  </a:lnTo>
                  <a:lnTo>
                    <a:pt x="68859" y="51604"/>
                  </a:lnTo>
                  <a:lnTo>
                    <a:pt x="69410" y="49232"/>
                  </a:lnTo>
                  <a:lnTo>
                    <a:pt x="69556" y="47611"/>
                  </a:lnTo>
                  <a:lnTo>
                    <a:pt x="71601" y="43930"/>
                  </a:lnTo>
                  <a:lnTo>
                    <a:pt x="81587" y="32656"/>
                  </a:lnTo>
                  <a:lnTo>
                    <a:pt x="82265" y="28593"/>
                  </a:lnTo>
                  <a:lnTo>
                    <a:pt x="83065" y="27502"/>
                  </a:lnTo>
                  <a:lnTo>
                    <a:pt x="85836" y="26290"/>
                  </a:lnTo>
                  <a:lnTo>
                    <a:pt x="86857" y="25262"/>
                  </a:lnTo>
                  <a:lnTo>
                    <a:pt x="87992" y="22237"/>
                  </a:lnTo>
                  <a:lnTo>
                    <a:pt x="88898" y="6563"/>
                  </a:lnTo>
                  <a:lnTo>
                    <a:pt x="85528" y="6358"/>
                  </a:lnTo>
                  <a:lnTo>
                    <a:pt x="84535" y="5623"/>
                  </a:lnTo>
                  <a:lnTo>
                    <a:pt x="83433" y="2926"/>
                  </a:lnTo>
                  <a:lnTo>
                    <a:pt x="82433" y="1925"/>
                  </a:lnTo>
                  <a:lnTo>
                    <a:pt x="79440" y="811"/>
                  </a:lnTo>
                  <a:lnTo>
                    <a:pt x="71017" y="0"/>
                  </a:lnTo>
                  <a:lnTo>
                    <a:pt x="70628" y="679"/>
                  </a:lnTo>
                  <a:lnTo>
                    <a:pt x="70196" y="3315"/>
                  </a:lnTo>
                  <a:lnTo>
                    <a:pt x="69375" y="4301"/>
                  </a:lnTo>
                  <a:lnTo>
                    <a:pt x="64413" y="6011"/>
                  </a:lnTo>
                  <a:lnTo>
                    <a:pt x="58113" y="6248"/>
                  </a:lnTo>
                  <a:lnTo>
                    <a:pt x="45417" y="18011"/>
                  </a:lnTo>
                  <a:lnTo>
                    <a:pt x="41365" y="18687"/>
                  </a:lnTo>
                  <a:lnTo>
                    <a:pt x="40277" y="19486"/>
                  </a:lnTo>
                  <a:lnTo>
                    <a:pt x="39068" y="22257"/>
                  </a:lnTo>
                  <a:lnTo>
                    <a:pt x="38039" y="23279"/>
                  </a:lnTo>
                  <a:lnTo>
                    <a:pt x="35015" y="24413"/>
                  </a:lnTo>
                  <a:lnTo>
                    <a:pt x="33927" y="25421"/>
                  </a:lnTo>
                  <a:lnTo>
                    <a:pt x="32718" y="28423"/>
                  </a:lnTo>
                  <a:lnTo>
                    <a:pt x="31689" y="29505"/>
                  </a:lnTo>
                  <a:lnTo>
                    <a:pt x="28665" y="30709"/>
                  </a:lnTo>
                  <a:lnTo>
                    <a:pt x="27577" y="31735"/>
                  </a:lnTo>
                  <a:lnTo>
                    <a:pt x="25687" y="37054"/>
                  </a:lnTo>
                  <a:lnTo>
                    <a:pt x="25425" y="46774"/>
                  </a:lnTo>
                  <a:lnTo>
                    <a:pt x="24711" y="48090"/>
                  </a:lnTo>
                  <a:lnTo>
                    <a:pt x="23530" y="48967"/>
                  </a:lnTo>
                  <a:lnTo>
                    <a:pt x="22036" y="49552"/>
                  </a:lnTo>
                  <a:lnTo>
                    <a:pt x="21041" y="50647"/>
                  </a:lnTo>
                  <a:lnTo>
                    <a:pt x="19935" y="53746"/>
                  </a:lnTo>
                  <a:lnTo>
                    <a:pt x="19052" y="78318"/>
                  </a:lnTo>
                  <a:lnTo>
                    <a:pt x="19757" y="79703"/>
                  </a:lnTo>
                  <a:lnTo>
                    <a:pt x="20932" y="80625"/>
                  </a:lnTo>
                  <a:lnTo>
                    <a:pt x="22422" y="81240"/>
                  </a:lnTo>
                  <a:lnTo>
                    <a:pt x="23414" y="82356"/>
                  </a:lnTo>
                  <a:lnTo>
                    <a:pt x="25138" y="87830"/>
                  </a:lnTo>
                  <a:lnTo>
                    <a:pt x="27165" y="88381"/>
                  </a:lnTo>
                  <a:lnTo>
                    <a:pt x="28693" y="88528"/>
                  </a:lnTo>
                  <a:lnTo>
                    <a:pt x="29712" y="89331"/>
                  </a:lnTo>
                  <a:lnTo>
                    <a:pt x="30844" y="92105"/>
                  </a:lnTo>
                  <a:lnTo>
                    <a:pt x="31852" y="93127"/>
                  </a:lnTo>
                  <a:lnTo>
                    <a:pt x="37138" y="94902"/>
                  </a:lnTo>
                  <a:lnTo>
                    <a:pt x="37672" y="96933"/>
                  </a:lnTo>
                  <a:lnTo>
                    <a:pt x="37815" y="98462"/>
                  </a:lnTo>
                  <a:lnTo>
                    <a:pt x="38615" y="99482"/>
                  </a:lnTo>
                  <a:lnTo>
                    <a:pt x="50738" y="107230"/>
                  </a:lnTo>
                  <a:lnTo>
                    <a:pt x="87726" y="107870"/>
                  </a:lnTo>
                  <a:lnTo>
                    <a:pt x="100631" y="96131"/>
                  </a:lnTo>
                  <a:lnTo>
                    <a:pt x="101600" y="88821"/>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grpSp>
        <p:nvGrpSpPr>
          <p:cNvPr id="157" name="SMARTInkShape-Group17">
            <a:extLst>
              <a:ext uri="{FF2B5EF4-FFF2-40B4-BE49-F238E27FC236}">
                <a16:creationId xmlns:a16="http://schemas.microsoft.com/office/drawing/2014/main" id="{779DAFAF-8A11-38D2-48FF-3DDB66FF8895}"/>
              </a:ext>
            </a:extLst>
          </p:cNvPr>
          <p:cNvGrpSpPr/>
          <p:nvPr/>
        </p:nvGrpSpPr>
        <p:grpSpPr>
          <a:xfrm>
            <a:off x="1905000" y="5930900"/>
            <a:ext cx="1104894" cy="349250"/>
            <a:chOff x="1905000" y="5930900"/>
            <a:chExt cx="1104894" cy="349250"/>
          </a:xfrm>
        </p:grpSpPr>
        <p:sp>
          <p:nvSpPr>
            <p:cNvPr id="146" name="SMARTInkShape-127">
              <a:extLst>
                <a:ext uri="{FF2B5EF4-FFF2-40B4-BE49-F238E27FC236}">
                  <a16:creationId xmlns:a16="http://schemas.microsoft.com/office/drawing/2014/main" id="{B7CEDFF8-F31B-D8C3-C748-BA3CAB9D6040}"/>
                </a:ext>
              </a:extLst>
            </p:cNvPr>
            <p:cNvSpPr/>
            <p:nvPr>
              <p:custDataLst>
                <p:tags r:id="rId36"/>
              </p:custDataLst>
            </p:nvPr>
          </p:nvSpPr>
          <p:spPr>
            <a:xfrm>
              <a:off x="1905000" y="5956300"/>
              <a:ext cx="19044" cy="291099"/>
            </a:xfrm>
            <a:custGeom>
              <a:avLst/>
              <a:gdLst/>
              <a:ahLst/>
              <a:cxnLst/>
              <a:rect l="0" t="0" r="0" b="0"/>
              <a:pathLst>
                <a:path w="19044" h="291099">
                  <a:moveTo>
                    <a:pt x="12700" y="0"/>
                  </a:moveTo>
                  <a:lnTo>
                    <a:pt x="12700" y="0"/>
                  </a:lnTo>
                  <a:lnTo>
                    <a:pt x="9329" y="3371"/>
                  </a:lnTo>
                  <a:lnTo>
                    <a:pt x="7674" y="8789"/>
                  </a:lnTo>
                  <a:lnTo>
                    <a:pt x="6351" y="54978"/>
                  </a:lnTo>
                  <a:lnTo>
                    <a:pt x="7055" y="84797"/>
                  </a:lnTo>
                  <a:lnTo>
                    <a:pt x="11376" y="96739"/>
                  </a:lnTo>
                  <a:lnTo>
                    <a:pt x="13401" y="143859"/>
                  </a:lnTo>
                  <a:lnTo>
                    <a:pt x="18167" y="163252"/>
                  </a:lnTo>
                  <a:lnTo>
                    <a:pt x="19043" y="210414"/>
                  </a:lnTo>
                  <a:lnTo>
                    <a:pt x="18344" y="256720"/>
                  </a:lnTo>
                  <a:lnTo>
                    <a:pt x="13092" y="278878"/>
                  </a:lnTo>
                  <a:lnTo>
                    <a:pt x="12707" y="291098"/>
                  </a:lnTo>
                  <a:lnTo>
                    <a:pt x="10821" y="289773"/>
                  </a:lnTo>
                  <a:lnTo>
                    <a:pt x="3241" y="282614"/>
                  </a:lnTo>
                  <a:lnTo>
                    <a:pt x="1440" y="278947"/>
                  </a:lnTo>
                  <a:lnTo>
                    <a:pt x="0" y="27305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47" name="SMARTInkShape-128">
              <a:extLst>
                <a:ext uri="{FF2B5EF4-FFF2-40B4-BE49-F238E27FC236}">
                  <a16:creationId xmlns:a16="http://schemas.microsoft.com/office/drawing/2014/main" id="{D373992F-BECB-CA86-EE4B-700B35056B1F}"/>
                </a:ext>
              </a:extLst>
            </p:cNvPr>
            <p:cNvSpPr/>
            <p:nvPr>
              <p:custDataLst>
                <p:tags r:id="rId37"/>
              </p:custDataLst>
            </p:nvPr>
          </p:nvSpPr>
          <p:spPr>
            <a:xfrm>
              <a:off x="1905000" y="6127752"/>
              <a:ext cx="126914" cy="117762"/>
            </a:xfrm>
            <a:custGeom>
              <a:avLst/>
              <a:gdLst/>
              <a:ahLst/>
              <a:cxnLst/>
              <a:rect l="0" t="0" r="0" b="0"/>
              <a:pathLst>
                <a:path w="126914" h="117762">
                  <a:moveTo>
                    <a:pt x="0" y="12698"/>
                  </a:moveTo>
                  <a:lnTo>
                    <a:pt x="0" y="12698"/>
                  </a:lnTo>
                  <a:lnTo>
                    <a:pt x="27472" y="12698"/>
                  </a:lnTo>
                  <a:lnTo>
                    <a:pt x="28898" y="11993"/>
                  </a:lnTo>
                  <a:lnTo>
                    <a:pt x="29849" y="10816"/>
                  </a:lnTo>
                  <a:lnTo>
                    <a:pt x="30482" y="9327"/>
                  </a:lnTo>
                  <a:lnTo>
                    <a:pt x="31610" y="8334"/>
                  </a:lnTo>
                  <a:lnTo>
                    <a:pt x="38490" y="4858"/>
                  </a:lnTo>
                  <a:lnTo>
                    <a:pt x="42507" y="2158"/>
                  </a:lnTo>
                  <a:lnTo>
                    <a:pt x="48735" y="638"/>
                  </a:lnTo>
                  <a:lnTo>
                    <a:pt x="84405" y="0"/>
                  </a:lnTo>
                  <a:lnTo>
                    <a:pt x="88784" y="1881"/>
                  </a:lnTo>
                  <a:lnTo>
                    <a:pt x="93082" y="4362"/>
                  </a:lnTo>
                  <a:lnTo>
                    <a:pt x="99468" y="6465"/>
                  </a:lnTo>
                  <a:lnTo>
                    <a:pt x="114299" y="17297"/>
                  </a:lnTo>
                  <a:lnTo>
                    <a:pt x="116416" y="17881"/>
                  </a:lnTo>
                  <a:lnTo>
                    <a:pt x="117827" y="18975"/>
                  </a:lnTo>
                  <a:lnTo>
                    <a:pt x="124766" y="29811"/>
                  </a:lnTo>
                  <a:lnTo>
                    <a:pt x="126706" y="36867"/>
                  </a:lnTo>
                  <a:lnTo>
                    <a:pt x="126913" y="41104"/>
                  </a:lnTo>
                  <a:lnTo>
                    <a:pt x="121525" y="55089"/>
                  </a:lnTo>
                  <a:lnTo>
                    <a:pt x="116459" y="61811"/>
                  </a:lnTo>
                  <a:lnTo>
                    <a:pt x="114234" y="67859"/>
                  </a:lnTo>
                  <a:lnTo>
                    <a:pt x="111213" y="72021"/>
                  </a:lnTo>
                  <a:lnTo>
                    <a:pt x="99867" y="80442"/>
                  </a:lnTo>
                  <a:lnTo>
                    <a:pt x="95207" y="86784"/>
                  </a:lnTo>
                  <a:lnTo>
                    <a:pt x="86222" y="92426"/>
                  </a:lnTo>
                  <a:lnTo>
                    <a:pt x="78777" y="95117"/>
                  </a:lnTo>
                  <a:lnTo>
                    <a:pt x="63527" y="106183"/>
                  </a:lnTo>
                  <a:lnTo>
                    <a:pt x="61401" y="106771"/>
                  </a:lnTo>
                  <a:lnTo>
                    <a:pt x="59984" y="107869"/>
                  </a:lnTo>
                  <a:lnTo>
                    <a:pt x="57284" y="112080"/>
                  </a:lnTo>
                  <a:lnTo>
                    <a:pt x="47098" y="117761"/>
                  </a:lnTo>
                  <a:lnTo>
                    <a:pt x="46215" y="117313"/>
                  </a:lnTo>
                  <a:lnTo>
                    <a:pt x="45627" y="116306"/>
                  </a:lnTo>
                  <a:lnTo>
                    <a:pt x="44529" y="115637"/>
                  </a:lnTo>
                  <a:lnTo>
                    <a:pt x="39613" y="113989"/>
                  </a:lnTo>
                  <a:lnTo>
                    <a:pt x="35715" y="111104"/>
                  </a:lnTo>
                  <a:lnTo>
                    <a:pt x="33512" y="107469"/>
                  </a:lnTo>
                  <a:lnTo>
                    <a:pt x="31750" y="101598"/>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48" name="SMARTInkShape-129">
              <a:extLst>
                <a:ext uri="{FF2B5EF4-FFF2-40B4-BE49-F238E27FC236}">
                  <a16:creationId xmlns:a16="http://schemas.microsoft.com/office/drawing/2014/main" id="{CD6672D6-BCB9-E4D4-CCD7-011007E7D0EB}"/>
                </a:ext>
              </a:extLst>
            </p:cNvPr>
            <p:cNvSpPr/>
            <p:nvPr>
              <p:custDataLst>
                <p:tags r:id="rId38"/>
              </p:custDataLst>
            </p:nvPr>
          </p:nvSpPr>
          <p:spPr>
            <a:xfrm>
              <a:off x="2114550" y="6108700"/>
              <a:ext cx="19050" cy="76198"/>
            </a:xfrm>
            <a:custGeom>
              <a:avLst/>
              <a:gdLst/>
              <a:ahLst/>
              <a:cxnLst/>
              <a:rect l="0" t="0" r="0" b="0"/>
              <a:pathLst>
                <a:path w="19050" h="76198">
                  <a:moveTo>
                    <a:pt x="0" y="0"/>
                  </a:moveTo>
                  <a:lnTo>
                    <a:pt x="0" y="0"/>
                  </a:lnTo>
                  <a:lnTo>
                    <a:pt x="3371" y="3371"/>
                  </a:lnTo>
                  <a:lnTo>
                    <a:pt x="5026" y="6907"/>
                  </a:lnTo>
                  <a:lnTo>
                    <a:pt x="6089" y="14927"/>
                  </a:lnTo>
                  <a:lnTo>
                    <a:pt x="6881" y="16301"/>
                  </a:lnTo>
                  <a:lnTo>
                    <a:pt x="8115" y="17217"/>
                  </a:lnTo>
                  <a:lnTo>
                    <a:pt x="9643" y="17828"/>
                  </a:lnTo>
                  <a:lnTo>
                    <a:pt x="10662" y="18941"/>
                  </a:lnTo>
                  <a:lnTo>
                    <a:pt x="11794" y="22060"/>
                  </a:lnTo>
                  <a:lnTo>
                    <a:pt x="13352" y="36036"/>
                  </a:lnTo>
                  <a:lnTo>
                    <a:pt x="17715" y="44460"/>
                  </a:lnTo>
                  <a:lnTo>
                    <a:pt x="19049" y="76083"/>
                  </a:lnTo>
                  <a:lnTo>
                    <a:pt x="9590" y="76197"/>
                  </a:lnTo>
                  <a:lnTo>
                    <a:pt x="8510" y="75492"/>
                  </a:lnTo>
                  <a:lnTo>
                    <a:pt x="7790" y="74317"/>
                  </a:lnTo>
                  <a:lnTo>
                    <a:pt x="7310" y="72828"/>
                  </a:lnTo>
                  <a:lnTo>
                    <a:pt x="0" y="6350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49" name="SMARTInkShape-130">
              <a:extLst>
                <a:ext uri="{FF2B5EF4-FFF2-40B4-BE49-F238E27FC236}">
                  <a16:creationId xmlns:a16="http://schemas.microsoft.com/office/drawing/2014/main" id="{3C141E25-FE09-E4AA-6DF4-2C03C4E7BBE4}"/>
                </a:ext>
              </a:extLst>
            </p:cNvPr>
            <p:cNvSpPr/>
            <p:nvPr>
              <p:custDataLst>
                <p:tags r:id="rId39"/>
              </p:custDataLst>
            </p:nvPr>
          </p:nvSpPr>
          <p:spPr>
            <a:xfrm>
              <a:off x="2114550" y="6051550"/>
              <a:ext cx="9526" cy="1"/>
            </a:xfrm>
            <a:custGeom>
              <a:avLst/>
              <a:gdLst/>
              <a:ahLst/>
              <a:cxnLst/>
              <a:rect l="0" t="0" r="0" b="0"/>
              <a:pathLst>
                <a:path w="9526" h="1">
                  <a:moveTo>
                    <a:pt x="0" y="0"/>
                  </a:moveTo>
                  <a:lnTo>
                    <a:pt x="0" y="0"/>
                  </a:lnTo>
                  <a:lnTo>
                    <a:pt x="9525" y="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50" name="SMARTInkShape-131">
              <a:extLst>
                <a:ext uri="{FF2B5EF4-FFF2-40B4-BE49-F238E27FC236}">
                  <a16:creationId xmlns:a16="http://schemas.microsoft.com/office/drawing/2014/main" id="{42001FAC-FCB7-5A19-C181-24B47988E920}"/>
                </a:ext>
              </a:extLst>
            </p:cNvPr>
            <p:cNvSpPr/>
            <p:nvPr>
              <p:custDataLst>
                <p:tags r:id="rId40"/>
              </p:custDataLst>
            </p:nvPr>
          </p:nvSpPr>
          <p:spPr>
            <a:xfrm>
              <a:off x="2190750" y="6076950"/>
              <a:ext cx="101596" cy="203200"/>
            </a:xfrm>
            <a:custGeom>
              <a:avLst/>
              <a:gdLst/>
              <a:ahLst/>
              <a:cxnLst/>
              <a:rect l="0" t="0" r="0" b="0"/>
              <a:pathLst>
                <a:path w="101596" h="203200">
                  <a:moveTo>
                    <a:pt x="44450" y="6350"/>
                  </a:moveTo>
                  <a:lnTo>
                    <a:pt x="44450" y="6350"/>
                  </a:lnTo>
                  <a:lnTo>
                    <a:pt x="62278" y="6350"/>
                  </a:lnTo>
                  <a:lnTo>
                    <a:pt x="69824" y="23"/>
                  </a:lnTo>
                  <a:lnTo>
                    <a:pt x="52021" y="0"/>
                  </a:lnTo>
                  <a:lnTo>
                    <a:pt x="24997" y="23922"/>
                  </a:lnTo>
                  <a:lnTo>
                    <a:pt x="23014" y="24415"/>
                  </a:lnTo>
                  <a:lnTo>
                    <a:pt x="21693" y="25448"/>
                  </a:lnTo>
                  <a:lnTo>
                    <a:pt x="19398" y="30781"/>
                  </a:lnTo>
                  <a:lnTo>
                    <a:pt x="19051" y="50436"/>
                  </a:lnTo>
                  <a:lnTo>
                    <a:pt x="22421" y="54063"/>
                  </a:lnTo>
                  <a:lnTo>
                    <a:pt x="25958" y="55778"/>
                  </a:lnTo>
                  <a:lnTo>
                    <a:pt x="38507" y="57114"/>
                  </a:lnTo>
                  <a:lnTo>
                    <a:pt x="43276" y="57143"/>
                  </a:lnTo>
                  <a:lnTo>
                    <a:pt x="49287" y="52784"/>
                  </a:lnTo>
                  <a:lnTo>
                    <a:pt x="53185" y="51682"/>
                  </a:lnTo>
                  <a:lnTo>
                    <a:pt x="54507" y="50682"/>
                  </a:lnTo>
                  <a:lnTo>
                    <a:pt x="81072" y="18647"/>
                  </a:lnTo>
                  <a:lnTo>
                    <a:pt x="82550" y="12699"/>
                  </a:lnTo>
                  <a:lnTo>
                    <a:pt x="85921" y="16071"/>
                  </a:lnTo>
                  <a:lnTo>
                    <a:pt x="87576" y="19607"/>
                  </a:lnTo>
                  <a:lnTo>
                    <a:pt x="90665" y="28654"/>
                  </a:lnTo>
                  <a:lnTo>
                    <a:pt x="93892" y="37183"/>
                  </a:lnTo>
                  <a:lnTo>
                    <a:pt x="95951" y="73492"/>
                  </a:lnTo>
                  <a:lnTo>
                    <a:pt x="99613" y="80964"/>
                  </a:lnTo>
                  <a:lnTo>
                    <a:pt x="101595" y="125399"/>
                  </a:lnTo>
                  <a:lnTo>
                    <a:pt x="100893" y="135541"/>
                  </a:lnTo>
                  <a:lnTo>
                    <a:pt x="96133" y="147898"/>
                  </a:lnTo>
                  <a:lnTo>
                    <a:pt x="94719" y="160944"/>
                  </a:lnTo>
                  <a:lnTo>
                    <a:pt x="90232" y="168728"/>
                  </a:lnTo>
                  <a:lnTo>
                    <a:pt x="67724" y="192610"/>
                  </a:lnTo>
                  <a:lnTo>
                    <a:pt x="63496" y="194966"/>
                  </a:lnTo>
                  <a:lnTo>
                    <a:pt x="59265" y="196718"/>
                  </a:lnTo>
                  <a:lnTo>
                    <a:pt x="52916" y="200966"/>
                  </a:lnTo>
                  <a:lnTo>
                    <a:pt x="45704" y="202907"/>
                  </a:lnTo>
                  <a:lnTo>
                    <a:pt x="10581" y="203199"/>
                  </a:lnTo>
                  <a:lnTo>
                    <a:pt x="6349" y="201318"/>
                  </a:lnTo>
                  <a:lnTo>
                    <a:pt x="1254" y="197733"/>
                  </a:lnTo>
                  <a:lnTo>
                    <a:pt x="557" y="195360"/>
                  </a:lnTo>
                  <a:lnTo>
                    <a:pt x="0" y="16510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51" name="SMARTInkShape-132">
              <a:extLst>
                <a:ext uri="{FF2B5EF4-FFF2-40B4-BE49-F238E27FC236}">
                  <a16:creationId xmlns:a16="http://schemas.microsoft.com/office/drawing/2014/main" id="{807DC092-1A11-2C70-A056-58FB90DAC262}"/>
                </a:ext>
              </a:extLst>
            </p:cNvPr>
            <p:cNvSpPr/>
            <p:nvPr>
              <p:custDataLst>
                <p:tags r:id="rId41"/>
              </p:custDataLst>
            </p:nvPr>
          </p:nvSpPr>
          <p:spPr>
            <a:xfrm>
              <a:off x="2457450" y="6064250"/>
              <a:ext cx="120651" cy="101593"/>
            </a:xfrm>
            <a:custGeom>
              <a:avLst/>
              <a:gdLst/>
              <a:ahLst/>
              <a:cxnLst/>
              <a:rect l="0" t="0" r="0" b="0"/>
              <a:pathLst>
                <a:path w="120651" h="101593">
                  <a:moveTo>
                    <a:pt x="0" y="0"/>
                  </a:moveTo>
                  <a:lnTo>
                    <a:pt x="0" y="0"/>
                  </a:lnTo>
                  <a:lnTo>
                    <a:pt x="5026" y="11933"/>
                  </a:lnTo>
                  <a:lnTo>
                    <a:pt x="6881" y="27546"/>
                  </a:lnTo>
                  <a:lnTo>
                    <a:pt x="11794" y="39942"/>
                  </a:lnTo>
                  <a:lnTo>
                    <a:pt x="13404" y="80418"/>
                  </a:lnTo>
                  <a:lnTo>
                    <a:pt x="17726" y="88897"/>
                  </a:lnTo>
                  <a:lnTo>
                    <a:pt x="19043" y="100684"/>
                  </a:lnTo>
                  <a:lnTo>
                    <a:pt x="19751" y="100990"/>
                  </a:lnTo>
                  <a:lnTo>
                    <a:pt x="28693" y="101592"/>
                  </a:lnTo>
                  <a:lnTo>
                    <a:pt x="29712" y="100890"/>
                  </a:lnTo>
                  <a:lnTo>
                    <a:pt x="30392" y="99716"/>
                  </a:lnTo>
                  <a:lnTo>
                    <a:pt x="30844" y="98227"/>
                  </a:lnTo>
                  <a:lnTo>
                    <a:pt x="36657" y="88735"/>
                  </a:lnTo>
                  <a:lnTo>
                    <a:pt x="37138" y="86672"/>
                  </a:lnTo>
                  <a:lnTo>
                    <a:pt x="42999" y="76186"/>
                  </a:lnTo>
                  <a:lnTo>
                    <a:pt x="43483" y="74074"/>
                  </a:lnTo>
                  <a:lnTo>
                    <a:pt x="49349" y="63499"/>
                  </a:lnTo>
                  <a:lnTo>
                    <a:pt x="52554" y="45774"/>
                  </a:lnTo>
                  <a:lnTo>
                    <a:pt x="55107" y="40805"/>
                  </a:lnTo>
                  <a:lnTo>
                    <a:pt x="56971" y="31933"/>
                  </a:lnTo>
                  <a:lnTo>
                    <a:pt x="57150" y="19050"/>
                  </a:lnTo>
                  <a:lnTo>
                    <a:pt x="60521" y="22421"/>
                  </a:lnTo>
                  <a:lnTo>
                    <a:pt x="62176" y="25957"/>
                  </a:lnTo>
                  <a:lnTo>
                    <a:pt x="64154" y="42356"/>
                  </a:lnTo>
                  <a:lnTo>
                    <a:pt x="69963" y="50671"/>
                  </a:lnTo>
                  <a:lnTo>
                    <a:pt x="74038" y="55623"/>
                  </a:lnTo>
                  <a:lnTo>
                    <a:pt x="76265" y="61557"/>
                  </a:lnTo>
                  <a:lnTo>
                    <a:pt x="80374" y="67785"/>
                  </a:lnTo>
                  <a:lnTo>
                    <a:pt x="81583" y="71989"/>
                  </a:lnTo>
                  <a:lnTo>
                    <a:pt x="82611" y="73393"/>
                  </a:lnTo>
                  <a:lnTo>
                    <a:pt x="84001" y="74328"/>
                  </a:lnTo>
                  <a:lnTo>
                    <a:pt x="89330" y="75645"/>
                  </a:lnTo>
                  <a:lnTo>
                    <a:pt x="91303" y="75830"/>
                  </a:lnTo>
                  <a:lnTo>
                    <a:pt x="92619" y="76659"/>
                  </a:lnTo>
                  <a:lnTo>
                    <a:pt x="93496" y="77917"/>
                  </a:lnTo>
                  <a:lnTo>
                    <a:pt x="94080" y="79461"/>
                  </a:lnTo>
                  <a:lnTo>
                    <a:pt x="95176" y="80491"/>
                  </a:lnTo>
                  <a:lnTo>
                    <a:pt x="98274" y="81634"/>
                  </a:lnTo>
                  <a:lnTo>
                    <a:pt x="113069" y="82527"/>
                  </a:lnTo>
                  <a:lnTo>
                    <a:pt x="113480" y="81829"/>
                  </a:lnTo>
                  <a:lnTo>
                    <a:pt x="113935" y="79172"/>
                  </a:lnTo>
                  <a:lnTo>
                    <a:pt x="114762" y="78182"/>
                  </a:lnTo>
                  <a:lnTo>
                    <a:pt x="117563" y="77080"/>
                  </a:lnTo>
                  <a:lnTo>
                    <a:pt x="118592" y="76081"/>
                  </a:lnTo>
                  <a:lnTo>
                    <a:pt x="119735" y="73090"/>
                  </a:lnTo>
                  <a:lnTo>
                    <a:pt x="120650" y="27517"/>
                  </a:lnTo>
                  <a:lnTo>
                    <a:pt x="120650" y="12810"/>
                  </a:lnTo>
                  <a:lnTo>
                    <a:pt x="114378" y="6429"/>
                  </a:lnTo>
                  <a:lnTo>
                    <a:pt x="107950" y="635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52" name="SMARTInkShape-133">
              <a:extLst>
                <a:ext uri="{FF2B5EF4-FFF2-40B4-BE49-F238E27FC236}">
                  <a16:creationId xmlns:a16="http://schemas.microsoft.com/office/drawing/2014/main" id="{975D9EE2-720E-4123-F922-F5450A0AA7AB}"/>
                </a:ext>
              </a:extLst>
            </p:cNvPr>
            <p:cNvSpPr/>
            <p:nvPr>
              <p:custDataLst>
                <p:tags r:id="rId42"/>
              </p:custDataLst>
            </p:nvPr>
          </p:nvSpPr>
          <p:spPr>
            <a:xfrm>
              <a:off x="2647950" y="6076950"/>
              <a:ext cx="19051" cy="57148"/>
            </a:xfrm>
            <a:custGeom>
              <a:avLst/>
              <a:gdLst/>
              <a:ahLst/>
              <a:cxnLst/>
              <a:rect l="0" t="0" r="0" b="0"/>
              <a:pathLst>
                <a:path w="19051" h="57148">
                  <a:moveTo>
                    <a:pt x="0" y="6350"/>
                  </a:moveTo>
                  <a:lnTo>
                    <a:pt x="0" y="6350"/>
                  </a:lnTo>
                  <a:lnTo>
                    <a:pt x="15732" y="22082"/>
                  </a:lnTo>
                  <a:lnTo>
                    <a:pt x="17575" y="25807"/>
                  </a:lnTo>
                  <a:lnTo>
                    <a:pt x="18964" y="34773"/>
                  </a:lnTo>
                  <a:lnTo>
                    <a:pt x="19050" y="57147"/>
                  </a:lnTo>
                  <a:lnTo>
                    <a:pt x="19050" y="51682"/>
                  </a:lnTo>
                  <a:lnTo>
                    <a:pt x="14024" y="37101"/>
                  </a:lnTo>
                  <a:lnTo>
                    <a:pt x="12169" y="21871"/>
                  </a:lnTo>
                  <a:lnTo>
                    <a:pt x="8387" y="14319"/>
                  </a:lnTo>
                  <a:lnTo>
                    <a:pt x="6350" y="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53" name="SMARTInkShape-134">
              <a:extLst>
                <a:ext uri="{FF2B5EF4-FFF2-40B4-BE49-F238E27FC236}">
                  <a16:creationId xmlns:a16="http://schemas.microsoft.com/office/drawing/2014/main" id="{9BFECE57-0FCF-9FA1-E59E-1AAA5CFA5A3E}"/>
                </a:ext>
              </a:extLst>
            </p:cNvPr>
            <p:cNvSpPr/>
            <p:nvPr>
              <p:custDataLst>
                <p:tags r:id="rId43"/>
              </p:custDataLst>
            </p:nvPr>
          </p:nvSpPr>
          <p:spPr>
            <a:xfrm>
              <a:off x="2641600" y="6000750"/>
              <a:ext cx="9526" cy="1"/>
            </a:xfrm>
            <a:custGeom>
              <a:avLst/>
              <a:gdLst/>
              <a:ahLst/>
              <a:cxnLst/>
              <a:rect l="0" t="0" r="0" b="0"/>
              <a:pathLst>
                <a:path w="9526" h="1">
                  <a:moveTo>
                    <a:pt x="0" y="0"/>
                  </a:moveTo>
                  <a:lnTo>
                    <a:pt x="0" y="0"/>
                  </a:lnTo>
                  <a:lnTo>
                    <a:pt x="9525" y="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54" name="SMARTInkShape-135">
              <a:extLst>
                <a:ext uri="{FF2B5EF4-FFF2-40B4-BE49-F238E27FC236}">
                  <a16:creationId xmlns:a16="http://schemas.microsoft.com/office/drawing/2014/main" id="{F8D16227-4161-73A5-B65B-06A2C1B23415}"/>
                </a:ext>
              </a:extLst>
            </p:cNvPr>
            <p:cNvSpPr/>
            <p:nvPr>
              <p:custDataLst>
                <p:tags r:id="rId44"/>
              </p:custDataLst>
            </p:nvPr>
          </p:nvSpPr>
          <p:spPr>
            <a:xfrm>
              <a:off x="2711450" y="6045201"/>
              <a:ext cx="69851" cy="63499"/>
            </a:xfrm>
            <a:custGeom>
              <a:avLst/>
              <a:gdLst/>
              <a:ahLst/>
              <a:cxnLst/>
              <a:rect l="0" t="0" r="0" b="0"/>
              <a:pathLst>
                <a:path w="69851" h="63499">
                  <a:moveTo>
                    <a:pt x="0" y="19049"/>
                  </a:moveTo>
                  <a:lnTo>
                    <a:pt x="0" y="19049"/>
                  </a:lnTo>
                  <a:lnTo>
                    <a:pt x="0" y="22420"/>
                  </a:lnTo>
                  <a:lnTo>
                    <a:pt x="1881" y="25956"/>
                  </a:lnTo>
                  <a:lnTo>
                    <a:pt x="3371" y="27888"/>
                  </a:lnTo>
                  <a:lnTo>
                    <a:pt x="6907" y="30033"/>
                  </a:lnTo>
                  <a:lnTo>
                    <a:pt x="8838" y="30605"/>
                  </a:lnTo>
                  <a:lnTo>
                    <a:pt x="10125" y="31692"/>
                  </a:lnTo>
                  <a:lnTo>
                    <a:pt x="12600" y="37807"/>
                  </a:lnTo>
                  <a:lnTo>
                    <a:pt x="12670" y="41384"/>
                  </a:lnTo>
                  <a:lnTo>
                    <a:pt x="14568" y="44968"/>
                  </a:lnTo>
                  <a:lnTo>
                    <a:pt x="17058" y="48913"/>
                  </a:lnTo>
                  <a:lnTo>
                    <a:pt x="18788" y="55925"/>
                  </a:lnTo>
                  <a:lnTo>
                    <a:pt x="19050" y="63498"/>
                  </a:lnTo>
                  <a:lnTo>
                    <a:pt x="19050" y="42246"/>
                  </a:lnTo>
                  <a:lnTo>
                    <a:pt x="20931" y="38060"/>
                  </a:lnTo>
                  <a:lnTo>
                    <a:pt x="23414" y="33848"/>
                  </a:lnTo>
                  <a:lnTo>
                    <a:pt x="25138" y="26651"/>
                  </a:lnTo>
                  <a:lnTo>
                    <a:pt x="25393" y="10505"/>
                  </a:lnTo>
                  <a:lnTo>
                    <a:pt x="26101" y="9119"/>
                  </a:lnTo>
                  <a:lnTo>
                    <a:pt x="27278" y="8196"/>
                  </a:lnTo>
                  <a:lnTo>
                    <a:pt x="30867" y="6713"/>
                  </a:lnTo>
                  <a:lnTo>
                    <a:pt x="31358" y="4630"/>
                  </a:lnTo>
                  <a:lnTo>
                    <a:pt x="31743" y="79"/>
                  </a:lnTo>
                  <a:lnTo>
                    <a:pt x="44111" y="0"/>
                  </a:lnTo>
                  <a:lnTo>
                    <a:pt x="49887" y="5466"/>
                  </a:lnTo>
                  <a:lnTo>
                    <a:pt x="50530" y="9459"/>
                  </a:lnTo>
                  <a:lnTo>
                    <a:pt x="51326" y="10539"/>
                  </a:lnTo>
                  <a:lnTo>
                    <a:pt x="54091" y="11739"/>
                  </a:lnTo>
                  <a:lnTo>
                    <a:pt x="55110" y="12764"/>
                  </a:lnTo>
                  <a:lnTo>
                    <a:pt x="56881" y="18082"/>
                  </a:lnTo>
                  <a:lnTo>
                    <a:pt x="57071" y="22133"/>
                  </a:lnTo>
                  <a:lnTo>
                    <a:pt x="58996" y="25829"/>
                  </a:lnTo>
                  <a:lnTo>
                    <a:pt x="62610" y="30580"/>
                  </a:lnTo>
                  <a:lnTo>
                    <a:pt x="63324" y="36587"/>
                  </a:lnTo>
                  <a:lnTo>
                    <a:pt x="63500" y="44440"/>
                  </a:lnTo>
                  <a:lnTo>
                    <a:pt x="63500" y="34989"/>
                  </a:lnTo>
                  <a:lnTo>
                    <a:pt x="65382" y="31308"/>
                  </a:lnTo>
                  <a:lnTo>
                    <a:pt x="69850" y="25399"/>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55" name="SMARTInkShape-136">
              <a:extLst>
                <a:ext uri="{FF2B5EF4-FFF2-40B4-BE49-F238E27FC236}">
                  <a16:creationId xmlns:a16="http://schemas.microsoft.com/office/drawing/2014/main" id="{2AF33F7A-0FAE-2D53-3457-891E38BC3B20}"/>
                </a:ext>
              </a:extLst>
            </p:cNvPr>
            <p:cNvSpPr/>
            <p:nvPr>
              <p:custDataLst>
                <p:tags r:id="rId45"/>
              </p:custDataLst>
            </p:nvPr>
          </p:nvSpPr>
          <p:spPr>
            <a:xfrm>
              <a:off x="2819401" y="6019800"/>
              <a:ext cx="82549" cy="184143"/>
            </a:xfrm>
            <a:custGeom>
              <a:avLst/>
              <a:gdLst/>
              <a:ahLst/>
              <a:cxnLst/>
              <a:rect l="0" t="0" r="0" b="0"/>
              <a:pathLst>
                <a:path w="82549" h="184143">
                  <a:moveTo>
                    <a:pt x="31749" y="0"/>
                  </a:moveTo>
                  <a:lnTo>
                    <a:pt x="31749" y="0"/>
                  </a:lnTo>
                  <a:lnTo>
                    <a:pt x="9149" y="23306"/>
                  </a:lnTo>
                  <a:lnTo>
                    <a:pt x="7593" y="27526"/>
                  </a:lnTo>
                  <a:lnTo>
                    <a:pt x="6473" y="28934"/>
                  </a:lnTo>
                  <a:lnTo>
                    <a:pt x="2231" y="31621"/>
                  </a:lnTo>
                  <a:lnTo>
                    <a:pt x="991" y="34750"/>
                  </a:lnTo>
                  <a:lnTo>
                    <a:pt x="0" y="56857"/>
                  </a:lnTo>
                  <a:lnTo>
                    <a:pt x="6088" y="63231"/>
                  </a:lnTo>
                  <a:lnTo>
                    <a:pt x="27546" y="63498"/>
                  </a:lnTo>
                  <a:lnTo>
                    <a:pt x="28947" y="62793"/>
                  </a:lnTo>
                  <a:lnTo>
                    <a:pt x="29881" y="61617"/>
                  </a:lnTo>
                  <a:lnTo>
                    <a:pt x="30504" y="60128"/>
                  </a:lnTo>
                  <a:lnTo>
                    <a:pt x="31624" y="59135"/>
                  </a:lnTo>
                  <a:lnTo>
                    <a:pt x="34751" y="58032"/>
                  </a:lnTo>
                  <a:lnTo>
                    <a:pt x="35867" y="57033"/>
                  </a:lnTo>
                  <a:lnTo>
                    <a:pt x="37107" y="54040"/>
                  </a:lnTo>
                  <a:lnTo>
                    <a:pt x="38143" y="52960"/>
                  </a:lnTo>
                  <a:lnTo>
                    <a:pt x="41176" y="51760"/>
                  </a:lnTo>
                  <a:lnTo>
                    <a:pt x="42267" y="50735"/>
                  </a:lnTo>
                  <a:lnTo>
                    <a:pt x="49347" y="37972"/>
                  </a:lnTo>
                  <a:lnTo>
                    <a:pt x="49831" y="35898"/>
                  </a:lnTo>
                  <a:lnTo>
                    <a:pt x="55697" y="25389"/>
                  </a:lnTo>
                  <a:lnTo>
                    <a:pt x="56181" y="23276"/>
                  </a:lnTo>
                  <a:lnTo>
                    <a:pt x="57209" y="21867"/>
                  </a:lnTo>
                  <a:lnTo>
                    <a:pt x="58601" y="20928"/>
                  </a:lnTo>
                  <a:lnTo>
                    <a:pt x="60233" y="20303"/>
                  </a:lnTo>
                  <a:lnTo>
                    <a:pt x="61322" y="19179"/>
                  </a:lnTo>
                  <a:lnTo>
                    <a:pt x="63498" y="12705"/>
                  </a:lnTo>
                  <a:lnTo>
                    <a:pt x="63499" y="12699"/>
                  </a:lnTo>
                  <a:lnTo>
                    <a:pt x="63499" y="22160"/>
                  </a:lnTo>
                  <a:lnTo>
                    <a:pt x="65380" y="25841"/>
                  </a:lnTo>
                  <a:lnTo>
                    <a:pt x="67863" y="29829"/>
                  </a:lnTo>
                  <a:lnTo>
                    <a:pt x="69457" y="38139"/>
                  </a:lnTo>
                  <a:lnTo>
                    <a:pt x="69587" y="40243"/>
                  </a:lnTo>
                  <a:lnTo>
                    <a:pt x="71614" y="44462"/>
                  </a:lnTo>
                  <a:lnTo>
                    <a:pt x="74161" y="48689"/>
                  </a:lnTo>
                  <a:lnTo>
                    <a:pt x="75797" y="57152"/>
                  </a:lnTo>
                  <a:lnTo>
                    <a:pt x="75931" y="59267"/>
                  </a:lnTo>
                  <a:lnTo>
                    <a:pt x="77961" y="63500"/>
                  </a:lnTo>
                  <a:lnTo>
                    <a:pt x="79490" y="65617"/>
                  </a:lnTo>
                  <a:lnTo>
                    <a:pt x="81643" y="75337"/>
                  </a:lnTo>
                  <a:lnTo>
                    <a:pt x="82548" y="116414"/>
                  </a:lnTo>
                  <a:lnTo>
                    <a:pt x="80667" y="120648"/>
                  </a:lnTo>
                  <a:lnTo>
                    <a:pt x="78184" y="124883"/>
                  </a:lnTo>
                  <a:lnTo>
                    <a:pt x="76082" y="131233"/>
                  </a:lnTo>
                  <a:lnTo>
                    <a:pt x="72009" y="137583"/>
                  </a:lnTo>
                  <a:lnTo>
                    <a:pt x="69783" y="143933"/>
                  </a:lnTo>
                  <a:lnTo>
                    <a:pt x="42325" y="173567"/>
                  </a:lnTo>
                  <a:lnTo>
                    <a:pt x="38096" y="175918"/>
                  </a:lnTo>
                  <a:lnTo>
                    <a:pt x="33864" y="177669"/>
                  </a:lnTo>
                  <a:lnTo>
                    <a:pt x="27515" y="181916"/>
                  </a:lnTo>
                  <a:lnTo>
                    <a:pt x="20303" y="183857"/>
                  </a:lnTo>
                  <a:lnTo>
                    <a:pt x="12993" y="184142"/>
                  </a:lnTo>
                  <a:lnTo>
                    <a:pt x="9415" y="180777"/>
                  </a:lnTo>
                  <a:lnTo>
                    <a:pt x="7712" y="177241"/>
                  </a:lnTo>
                  <a:lnTo>
                    <a:pt x="6428" y="162950"/>
                  </a:lnTo>
                  <a:lnTo>
                    <a:pt x="8266" y="158736"/>
                  </a:lnTo>
                  <a:lnTo>
                    <a:pt x="10729" y="154510"/>
                  </a:lnTo>
                  <a:lnTo>
                    <a:pt x="12115" y="147459"/>
                  </a:lnTo>
                  <a:lnTo>
                    <a:pt x="13353" y="128999"/>
                  </a:lnTo>
                  <a:lnTo>
                    <a:pt x="19049" y="11430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56" name="SMARTInkShape-137">
              <a:extLst>
                <a:ext uri="{FF2B5EF4-FFF2-40B4-BE49-F238E27FC236}">
                  <a16:creationId xmlns:a16="http://schemas.microsoft.com/office/drawing/2014/main" id="{2967529F-E442-8F1E-8A2F-7892F0776D27}"/>
                </a:ext>
              </a:extLst>
            </p:cNvPr>
            <p:cNvSpPr/>
            <p:nvPr>
              <p:custDataLst>
                <p:tags r:id="rId46"/>
              </p:custDataLst>
            </p:nvPr>
          </p:nvSpPr>
          <p:spPr>
            <a:xfrm>
              <a:off x="2933700" y="5930900"/>
              <a:ext cx="76194" cy="152401"/>
            </a:xfrm>
            <a:custGeom>
              <a:avLst/>
              <a:gdLst/>
              <a:ahLst/>
              <a:cxnLst/>
              <a:rect l="0" t="0" r="0" b="0"/>
              <a:pathLst>
                <a:path w="76194" h="152401">
                  <a:moveTo>
                    <a:pt x="69850" y="0"/>
                  </a:moveTo>
                  <a:lnTo>
                    <a:pt x="69850" y="0"/>
                  </a:lnTo>
                  <a:lnTo>
                    <a:pt x="66479" y="3371"/>
                  </a:lnTo>
                  <a:lnTo>
                    <a:pt x="64824" y="6907"/>
                  </a:lnTo>
                  <a:lnTo>
                    <a:pt x="64383" y="8839"/>
                  </a:lnTo>
                  <a:lnTo>
                    <a:pt x="39888" y="44417"/>
                  </a:lnTo>
                  <a:lnTo>
                    <a:pt x="39292" y="46544"/>
                  </a:lnTo>
                  <a:lnTo>
                    <a:pt x="38189" y="47963"/>
                  </a:lnTo>
                  <a:lnTo>
                    <a:pt x="33971" y="50665"/>
                  </a:lnTo>
                  <a:lnTo>
                    <a:pt x="32737" y="53797"/>
                  </a:lnTo>
                  <a:lnTo>
                    <a:pt x="31752" y="75209"/>
                  </a:lnTo>
                  <a:lnTo>
                    <a:pt x="37217" y="81580"/>
                  </a:lnTo>
                  <a:lnTo>
                    <a:pt x="39589" y="82119"/>
                  </a:lnTo>
                  <a:lnTo>
                    <a:pt x="41209" y="82263"/>
                  </a:lnTo>
                  <a:lnTo>
                    <a:pt x="42290" y="83063"/>
                  </a:lnTo>
                  <a:lnTo>
                    <a:pt x="43490" y="85835"/>
                  </a:lnTo>
                  <a:lnTo>
                    <a:pt x="44515" y="86857"/>
                  </a:lnTo>
                  <a:lnTo>
                    <a:pt x="47536" y="87992"/>
                  </a:lnTo>
                  <a:lnTo>
                    <a:pt x="60175" y="88877"/>
                  </a:lnTo>
                  <a:lnTo>
                    <a:pt x="61283" y="89590"/>
                  </a:lnTo>
                  <a:lnTo>
                    <a:pt x="62022" y="90771"/>
                  </a:lnTo>
                  <a:lnTo>
                    <a:pt x="62515" y="92264"/>
                  </a:lnTo>
                  <a:lnTo>
                    <a:pt x="63549" y="93259"/>
                  </a:lnTo>
                  <a:lnTo>
                    <a:pt x="69825" y="95243"/>
                  </a:lnTo>
                  <a:lnTo>
                    <a:pt x="75315" y="100717"/>
                  </a:lnTo>
                  <a:lnTo>
                    <a:pt x="76122" y="106990"/>
                  </a:lnTo>
                  <a:lnTo>
                    <a:pt x="76193" y="113333"/>
                  </a:lnTo>
                  <a:lnTo>
                    <a:pt x="71835" y="119178"/>
                  </a:lnTo>
                  <a:lnTo>
                    <a:pt x="70732" y="123053"/>
                  </a:lnTo>
                  <a:lnTo>
                    <a:pt x="69733" y="124369"/>
                  </a:lnTo>
                  <a:lnTo>
                    <a:pt x="65660" y="126926"/>
                  </a:lnTo>
                  <a:lnTo>
                    <a:pt x="62984" y="133398"/>
                  </a:lnTo>
                  <a:lnTo>
                    <a:pt x="60213" y="136428"/>
                  </a:lnTo>
                  <a:lnTo>
                    <a:pt x="56630" y="138246"/>
                  </a:lnTo>
                  <a:lnTo>
                    <a:pt x="51952" y="139413"/>
                  </a:lnTo>
                  <a:lnTo>
                    <a:pt x="45958" y="144007"/>
                  </a:lnTo>
                  <a:lnTo>
                    <a:pt x="39274" y="145781"/>
                  </a:lnTo>
                  <a:lnTo>
                    <a:pt x="32735" y="151493"/>
                  </a:lnTo>
                  <a:lnTo>
                    <a:pt x="28670" y="152131"/>
                  </a:lnTo>
                  <a:lnTo>
                    <a:pt x="3264" y="152400"/>
                  </a:lnTo>
                  <a:lnTo>
                    <a:pt x="2176" y="151695"/>
                  </a:lnTo>
                  <a:lnTo>
                    <a:pt x="1451" y="150518"/>
                  </a:lnTo>
                  <a:lnTo>
                    <a:pt x="0" y="14605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grpSp>
        <p:nvGrpSpPr>
          <p:cNvPr id="162" name="SMARTInkShape-Group18">
            <a:extLst>
              <a:ext uri="{FF2B5EF4-FFF2-40B4-BE49-F238E27FC236}">
                <a16:creationId xmlns:a16="http://schemas.microsoft.com/office/drawing/2014/main" id="{88A8F684-4114-3E36-76EF-14FB0C3936F5}"/>
              </a:ext>
            </a:extLst>
          </p:cNvPr>
          <p:cNvGrpSpPr/>
          <p:nvPr/>
        </p:nvGrpSpPr>
        <p:grpSpPr>
          <a:xfrm>
            <a:off x="3092450" y="6007100"/>
            <a:ext cx="673100" cy="228578"/>
            <a:chOff x="3092450" y="6007100"/>
            <a:chExt cx="673100" cy="228578"/>
          </a:xfrm>
        </p:grpSpPr>
        <p:sp>
          <p:nvSpPr>
            <p:cNvPr id="158" name="SMARTInkShape-138">
              <a:extLst>
                <a:ext uri="{FF2B5EF4-FFF2-40B4-BE49-F238E27FC236}">
                  <a16:creationId xmlns:a16="http://schemas.microsoft.com/office/drawing/2014/main" id="{9DF265A2-5CE4-3AD0-6A40-1E2E3D59E3D6}"/>
                </a:ext>
              </a:extLst>
            </p:cNvPr>
            <p:cNvSpPr/>
            <p:nvPr>
              <p:custDataLst>
                <p:tags r:id="rId32"/>
              </p:custDataLst>
            </p:nvPr>
          </p:nvSpPr>
          <p:spPr>
            <a:xfrm>
              <a:off x="3092450" y="6014357"/>
              <a:ext cx="139675" cy="221321"/>
            </a:xfrm>
            <a:custGeom>
              <a:avLst/>
              <a:gdLst/>
              <a:ahLst/>
              <a:cxnLst/>
              <a:rect l="0" t="0" r="0" b="0"/>
              <a:pathLst>
                <a:path w="139675" h="221321">
                  <a:moveTo>
                    <a:pt x="0" y="37193"/>
                  </a:moveTo>
                  <a:lnTo>
                    <a:pt x="0" y="37193"/>
                  </a:lnTo>
                  <a:lnTo>
                    <a:pt x="0" y="40564"/>
                  </a:lnTo>
                  <a:lnTo>
                    <a:pt x="706" y="41557"/>
                  </a:lnTo>
                  <a:lnTo>
                    <a:pt x="1881" y="42219"/>
                  </a:lnTo>
                  <a:lnTo>
                    <a:pt x="6345" y="43541"/>
                  </a:lnTo>
                  <a:lnTo>
                    <a:pt x="6347" y="43541"/>
                  </a:lnTo>
                  <a:lnTo>
                    <a:pt x="6348" y="43542"/>
                  </a:lnTo>
                  <a:lnTo>
                    <a:pt x="11817" y="49010"/>
                  </a:lnTo>
                  <a:lnTo>
                    <a:pt x="12112" y="48599"/>
                  </a:lnTo>
                  <a:lnTo>
                    <a:pt x="12622" y="44348"/>
                  </a:lnTo>
                  <a:lnTo>
                    <a:pt x="14547" y="43901"/>
                  </a:lnTo>
                  <a:lnTo>
                    <a:pt x="16048" y="43781"/>
                  </a:lnTo>
                  <a:lnTo>
                    <a:pt x="17048" y="42997"/>
                  </a:lnTo>
                  <a:lnTo>
                    <a:pt x="18161" y="40242"/>
                  </a:lnTo>
                  <a:lnTo>
                    <a:pt x="19162" y="39225"/>
                  </a:lnTo>
                  <a:lnTo>
                    <a:pt x="25840" y="35713"/>
                  </a:lnTo>
                  <a:lnTo>
                    <a:pt x="42975" y="20320"/>
                  </a:lnTo>
                  <a:lnTo>
                    <a:pt x="49630" y="18430"/>
                  </a:lnTo>
                  <a:lnTo>
                    <a:pt x="55638" y="13835"/>
                  </a:lnTo>
                  <a:lnTo>
                    <a:pt x="61563" y="11692"/>
                  </a:lnTo>
                  <a:lnTo>
                    <a:pt x="67786" y="7609"/>
                  </a:lnTo>
                  <a:lnTo>
                    <a:pt x="74099" y="6084"/>
                  </a:lnTo>
                  <a:lnTo>
                    <a:pt x="78324" y="5728"/>
                  </a:lnTo>
                  <a:lnTo>
                    <a:pt x="82553" y="3687"/>
                  </a:lnTo>
                  <a:lnTo>
                    <a:pt x="86785" y="1135"/>
                  </a:lnTo>
                  <a:lnTo>
                    <a:pt x="91017" y="0"/>
                  </a:lnTo>
                  <a:lnTo>
                    <a:pt x="93134" y="403"/>
                  </a:lnTo>
                  <a:lnTo>
                    <a:pt x="101600" y="4238"/>
                  </a:lnTo>
                  <a:lnTo>
                    <a:pt x="118533" y="6102"/>
                  </a:lnTo>
                  <a:lnTo>
                    <a:pt x="122767" y="8793"/>
                  </a:lnTo>
                  <a:lnTo>
                    <a:pt x="125118" y="12341"/>
                  </a:lnTo>
                  <a:lnTo>
                    <a:pt x="126869" y="16269"/>
                  </a:lnTo>
                  <a:lnTo>
                    <a:pt x="132357" y="23270"/>
                  </a:lnTo>
                  <a:lnTo>
                    <a:pt x="133056" y="27502"/>
                  </a:lnTo>
                  <a:lnTo>
                    <a:pt x="133262" y="33224"/>
                  </a:lnTo>
                  <a:lnTo>
                    <a:pt x="131430" y="37311"/>
                  </a:lnTo>
                  <a:lnTo>
                    <a:pt x="128968" y="41479"/>
                  </a:lnTo>
                  <a:lnTo>
                    <a:pt x="126878" y="47792"/>
                  </a:lnTo>
                  <a:lnTo>
                    <a:pt x="122809" y="54130"/>
                  </a:lnTo>
                  <a:lnTo>
                    <a:pt x="120584" y="60477"/>
                  </a:lnTo>
                  <a:lnTo>
                    <a:pt x="97120" y="87993"/>
                  </a:lnTo>
                  <a:lnTo>
                    <a:pt x="96497" y="90110"/>
                  </a:lnTo>
                  <a:lnTo>
                    <a:pt x="92041" y="94342"/>
                  </a:lnTo>
                  <a:lnTo>
                    <a:pt x="76476" y="105161"/>
                  </a:lnTo>
                  <a:lnTo>
                    <a:pt x="74267" y="105789"/>
                  </a:lnTo>
                  <a:lnTo>
                    <a:pt x="72795" y="106912"/>
                  </a:lnTo>
                  <a:lnTo>
                    <a:pt x="66866" y="115772"/>
                  </a:lnTo>
                  <a:lnTo>
                    <a:pt x="63115" y="117978"/>
                  </a:lnTo>
                  <a:lnTo>
                    <a:pt x="61126" y="118566"/>
                  </a:lnTo>
                  <a:lnTo>
                    <a:pt x="59801" y="119664"/>
                  </a:lnTo>
                  <a:lnTo>
                    <a:pt x="57159" y="126067"/>
                  </a:lnTo>
                  <a:lnTo>
                    <a:pt x="57150" y="126093"/>
                  </a:lnTo>
                  <a:lnTo>
                    <a:pt x="60521" y="126093"/>
                  </a:lnTo>
                  <a:lnTo>
                    <a:pt x="64057" y="124211"/>
                  </a:lnTo>
                  <a:lnTo>
                    <a:pt x="67981" y="121729"/>
                  </a:lnTo>
                  <a:lnTo>
                    <a:pt x="76249" y="120135"/>
                  </a:lnTo>
                  <a:lnTo>
                    <a:pt x="91019" y="119766"/>
                  </a:lnTo>
                  <a:lnTo>
                    <a:pt x="95251" y="121634"/>
                  </a:lnTo>
                  <a:lnTo>
                    <a:pt x="99484" y="124111"/>
                  </a:lnTo>
                  <a:lnTo>
                    <a:pt x="107950" y="125702"/>
                  </a:lnTo>
                  <a:lnTo>
                    <a:pt x="110067" y="125833"/>
                  </a:lnTo>
                  <a:lnTo>
                    <a:pt x="114300" y="127859"/>
                  </a:lnTo>
                  <a:lnTo>
                    <a:pt x="118533" y="130405"/>
                  </a:lnTo>
                  <a:lnTo>
                    <a:pt x="124883" y="132545"/>
                  </a:lnTo>
                  <a:lnTo>
                    <a:pt x="129117" y="135546"/>
                  </a:lnTo>
                  <a:lnTo>
                    <a:pt x="131468" y="139232"/>
                  </a:lnTo>
                  <a:lnTo>
                    <a:pt x="133219" y="143221"/>
                  </a:lnTo>
                  <a:lnTo>
                    <a:pt x="138707" y="150264"/>
                  </a:lnTo>
                  <a:lnTo>
                    <a:pt x="139406" y="154499"/>
                  </a:lnTo>
                  <a:lnTo>
                    <a:pt x="139674" y="166388"/>
                  </a:lnTo>
                  <a:lnTo>
                    <a:pt x="137807" y="170578"/>
                  </a:lnTo>
                  <a:lnTo>
                    <a:pt x="135331" y="174792"/>
                  </a:lnTo>
                  <a:lnTo>
                    <a:pt x="133231" y="181131"/>
                  </a:lnTo>
                  <a:lnTo>
                    <a:pt x="130239" y="185362"/>
                  </a:lnTo>
                  <a:lnTo>
                    <a:pt x="126558" y="187712"/>
                  </a:lnTo>
                  <a:lnTo>
                    <a:pt x="122571" y="189462"/>
                  </a:lnTo>
                  <a:lnTo>
                    <a:pt x="107939" y="200528"/>
                  </a:lnTo>
                  <a:lnTo>
                    <a:pt x="103711" y="202214"/>
                  </a:lnTo>
                  <a:lnTo>
                    <a:pt x="97365" y="206425"/>
                  </a:lnTo>
                  <a:lnTo>
                    <a:pt x="91016" y="207986"/>
                  </a:lnTo>
                  <a:lnTo>
                    <a:pt x="86783" y="208351"/>
                  </a:lnTo>
                  <a:lnTo>
                    <a:pt x="82550" y="210394"/>
                  </a:lnTo>
                  <a:lnTo>
                    <a:pt x="78317" y="212949"/>
                  </a:lnTo>
                  <a:lnTo>
                    <a:pt x="69850" y="214589"/>
                  </a:lnTo>
                  <a:lnTo>
                    <a:pt x="67733" y="214724"/>
                  </a:lnTo>
                  <a:lnTo>
                    <a:pt x="63500" y="216755"/>
                  </a:lnTo>
                  <a:lnTo>
                    <a:pt x="59267" y="219304"/>
                  </a:lnTo>
                  <a:lnTo>
                    <a:pt x="50910" y="221320"/>
                  </a:lnTo>
                  <a:lnTo>
                    <a:pt x="45342" y="215874"/>
                  </a:lnTo>
                  <a:lnTo>
                    <a:pt x="41343" y="215253"/>
                  </a:lnTo>
                  <a:lnTo>
                    <a:pt x="40262" y="214461"/>
                  </a:lnTo>
                  <a:lnTo>
                    <a:pt x="39541" y="213227"/>
                  </a:lnTo>
                  <a:lnTo>
                    <a:pt x="38527" y="208120"/>
                  </a:lnTo>
                  <a:lnTo>
                    <a:pt x="38100" y="202293"/>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59" name="SMARTInkShape-139">
              <a:extLst>
                <a:ext uri="{FF2B5EF4-FFF2-40B4-BE49-F238E27FC236}">
                  <a16:creationId xmlns:a16="http://schemas.microsoft.com/office/drawing/2014/main" id="{FB654753-7587-E984-C3B5-1AAD222783E2}"/>
                </a:ext>
              </a:extLst>
            </p:cNvPr>
            <p:cNvSpPr/>
            <p:nvPr>
              <p:custDataLst>
                <p:tags r:id="rId33"/>
              </p:custDataLst>
            </p:nvPr>
          </p:nvSpPr>
          <p:spPr>
            <a:xfrm>
              <a:off x="3314700" y="6007100"/>
              <a:ext cx="107590" cy="215898"/>
            </a:xfrm>
            <a:custGeom>
              <a:avLst/>
              <a:gdLst/>
              <a:ahLst/>
              <a:cxnLst/>
              <a:rect l="0" t="0" r="0" b="0"/>
              <a:pathLst>
                <a:path w="107590" h="215898">
                  <a:moveTo>
                    <a:pt x="63500" y="0"/>
                  </a:moveTo>
                  <a:lnTo>
                    <a:pt x="63500" y="0"/>
                  </a:lnTo>
                  <a:lnTo>
                    <a:pt x="48753" y="12865"/>
                  </a:lnTo>
                  <a:lnTo>
                    <a:pt x="32128" y="25414"/>
                  </a:lnTo>
                  <a:lnTo>
                    <a:pt x="10590" y="46567"/>
                  </a:lnTo>
                  <a:lnTo>
                    <a:pt x="8234" y="50800"/>
                  </a:lnTo>
                  <a:lnTo>
                    <a:pt x="6482" y="55033"/>
                  </a:lnTo>
                  <a:lnTo>
                    <a:pt x="993" y="62246"/>
                  </a:lnTo>
                  <a:lnTo>
                    <a:pt x="294" y="66499"/>
                  </a:lnTo>
                  <a:lnTo>
                    <a:pt x="0" y="91977"/>
                  </a:lnTo>
                  <a:lnTo>
                    <a:pt x="705" y="93069"/>
                  </a:lnTo>
                  <a:lnTo>
                    <a:pt x="1881" y="93795"/>
                  </a:lnTo>
                  <a:lnTo>
                    <a:pt x="6907" y="94819"/>
                  </a:lnTo>
                  <a:lnTo>
                    <a:pt x="24410" y="95248"/>
                  </a:lnTo>
                  <a:lnTo>
                    <a:pt x="30274" y="90885"/>
                  </a:lnTo>
                  <a:lnTo>
                    <a:pt x="36173" y="88783"/>
                  </a:lnTo>
                  <a:lnTo>
                    <a:pt x="42389" y="84710"/>
                  </a:lnTo>
                  <a:lnTo>
                    <a:pt x="46591" y="83510"/>
                  </a:lnTo>
                  <a:lnTo>
                    <a:pt x="47994" y="82485"/>
                  </a:lnTo>
                  <a:lnTo>
                    <a:pt x="48930" y="81095"/>
                  </a:lnTo>
                  <a:lnTo>
                    <a:pt x="50674" y="77670"/>
                  </a:lnTo>
                  <a:lnTo>
                    <a:pt x="73556" y="52740"/>
                  </a:lnTo>
                  <a:lnTo>
                    <a:pt x="77559" y="44415"/>
                  </a:lnTo>
                  <a:lnTo>
                    <a:pt x="79223" y="42310"/>
                  </a:lnTo>
                  <a:lnTo>
                    <a:pt x="82953" y="39971"/>
                  </a:lnTo>
                  <a:lnTo>
                    <a:pt x="84936" y="39347"/>
                  </a:lnTo>
                  <a:lnTo>
                    <a:pt x="86257" y="38226"/>
                  </a:lnTo>
                  <a:lnTo>
                    <a:pt x="87725" y="35099"/>
                  </a:lnTo>
                  <a:lnTo>
                    <a:pt x="88822" y="33982"/>
                  </a:lnTo>
                  <a:lnTo>
                    <a:pt x="91922" y="32742"/>
                  </a:lnTo>
                  <a:lnTo>
                    <a:pt x="93032" y="31706"/>
                  </a:lnTo>
                  <a:lnTo>
                    <a:pt x="95245" y="25417"/>
                  </a:lnTo>
                  <a:lnTo>
                    <a:pt x="95249" y="25402"/>
                  </a:lnTo>
                  <a:lnTo>
                    <a:pt x="98621" y="25401"/>
                  </a:lnTo>
                  <a:lnTo>
                    <a:pt x="99614" y="26106"/>
                  </a:lnTo>
                  <a:lnTo>
                    <a:pt x="100276" y="27282"/>
                  </a:lnTo>
                  <a:lnTo>
                    <a:pt x="101338" y="30867"/>
                  </a:lnTo>
                  <a:lnTo>
                    <a:pt x="105912" y="36645"/>
                  </a:lnTo>
                  <a:lnTo>
                    <a:pt x="107045" y="40510"/>
                  </a:lnTo>
                  <a:lnTo>
                    <a:pt x="106641" y="41823"/>
                  </a:lnTo>
                  <a:lnTo>
                    <a:pt x="105666" y="42699"/>
                  </a:lnTo>
                  <a:lnTo>
                    <a:pt x="104310" y="43283"/>
                  </a:lnTo>
                  <a:lnTo>
                    <a:pt x="103407" y="45083"/>
                  </a:lnTo>
                  <a:lnTo>
                    <a:pt x="102403" y="50845"/>
                  </a:lnTo>
                  <a:lnTo>
                    <a:pt x="103839" y="56230"/>
                  </a:lnTo>
                  <a:lnTo>
                    <a:pt x="106123" y="60974"/>
                  </a:lnTo>
                  <a:lnTo>
                    <a:pt x="107589" y="71650"/>
                  </a:lnTo>
                  <a:lnTo>
                    <a:pt x="107084" y="79116"/>
                  </a:lnTo>
                  <a:lnTo>
                    <a:pt x="101983" y="102970"/>
                  </a:lnTo>
                  <a:lnTo>
                    <a:pt x="101602" y="150552"/>
                  </a:lnTo>
                  <a:lnTo>
                    <a:pt x="101600" y="197997"/>
                  </a:lnTo>
                  <a:lnTo>
                    <a:pt x="101600" y="215890"/>
                  </a:lnTo>
                  <a:lnTo>
                    <a:pt x="98229" y="215897"/>
                  </a:lnTo>
                  <a:lnTo>
                    <a:pt x="94693" y="214017"/>
                  </a:lnTo>
                  <a:lnTo>
                    <a:pt x="88900" y="20955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60" name="SMARTInkShape-140">
              <a:extLst>
                <a:ext uri="{FF2B5EF4-FFF2-40B4-BE49-F238E27FC236}">
                  <a16:creationId xmlns:a16="http://schemas.microsoft.com/office/drawing/2014/main" id="{7EA8720F-3A78-C36B-6920-95011F3D19C9}"/>
                </a:ext>
              </a:extLst>
            </p:cNvPr>
            <p:cNvSpPr/>
            <p:nvPr>
              <p:custDataLst>
                <p:tags r:id="rId34"/>
              </p:custDataLst>
            </p:nvPr>
          </p:nvSpPr>
          <p:spPr>
            <a:xfrm>
              <a:off x="3479800" y="6064250"/>
              <a:ext cx="88901" cy="146050"/>
            </a:xfrm>
            <a:custGeom>
              <a:avLst/>
              <a:gdLst/>
              <a:ahLst/>
              <a:cxnLst/>
              <a:rect l="0" t="0" r="0" b="0"/>
              <a:pathLst>
                <a:path w="88901" h="146050">
                  <a:moveTo>
                    <a:pt x="88900" y="0"/>
                  </a:moveTo>
                  <a:lnTo>
                    <a:pt x="88900" y="0"/>
                  </a:lnTo>
                  <a:lnTo>
                    <a:pt x="85529" y="0"/>
                  </a:lnTo>
                  <a:lnTo>
                    <a:pt x="81993" y="1881"/>
                  </a:lnTo>
                  <a:lnTo>
                    <a:pt x="58460" y="20981"/>
                  </a:lnTo>
                  <a:lnTo>
                    <a:pt x="21873" y="67141"/>
                  </a:lnTo>
                  <a:lnTo>
                    <a:pt x="17726" y="76084"/>
                  </a:lnTo>
                  <a:lnTo>
                    <a:pt x="2770" y="98891"/>
                  </a:lnTo>
                  <a:lnTo>
                    <a:pt x="1231" y="103453"/>
                  </a:lnTo>
                  <a:lnTo>
                    <a:pt x="0" y="138516"/>
                  </a:lnTo>
                  <a:lnTo>
                    <a:pt x="5467" y="145063"/>
                  </a:lnTo>
                  <a:lnTo>
                    <a:pt x="7839" y="145611"/>
                  </a:lnTo>
                  <a:lnTo>
                    <a:pt x="33946" y="146049"/>
                  </a:lnTo>
                  <a:lnTo>
                    <a:pt x="38135" y="144169"/>
                  </a:lnTo>
                  <a:lnTo>
                    <a:pt x="48688" y="135924"/>
                  </a:lnTo>
                  <a:lnTo>
                    <a:pt x="57151" y="131977"/>
                  </a:lnTo>
                  <a:lnTo>
                    <a:pt x="65617" y="124612"/>
                  </a:lnTo>
                  <a:lnTo>
                    <a:pt x="67968" y="120529"/>
                  </a:lnTo>
                  <a:lnTo>
                    <a:pt x="69479" y="112159"/>
                  </a:lnTo>
                  <a:lnTo>
                    <a:pt x="69740" y="105826"/>
                  </a:lnTo>
                  <a:lnTo>
                    <a:pt x="71682" y="101597"/>
                  </a:lnTo>
                  <a:lnTo>
                    <a:pt x="73188" y="99481"/>
                  </a:lnTo>
                  <a:lnTo>
                    <a:pt x="76200" y="8255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61" name="SMARTInkShape-141">
              <a:extLst>
                <a:ext uri="{FF2B5EF4-FFF2-40B4-BE49-F238E27FC236}">
                  <a16:creationId xmlns:a16="http://schemas.microsoft.com/office/drawing/2014/main" id="{8918741C-4F35-0CDA-76D6-5FC1B1A460AE}"/>
                </a:ext>
              </a:extLst>
            </p:cNvPr>
            <p:cNvSpPr/>
            <p:nvPr>
              <p:custDataLst>
                <p:tags r:id="rId35"/>
              </p:custDataLst>
            </p:nvPr>
          </p:nvSpPr>
          <p:spPr>
            <a:xfrm>
              <a:off x="3594100" y="6057907"/>
              <a:ext cx="171450" cy="126993"/>
            </a:xfrm>
            <a:custGeom>
              <a:avLst/>
              <a:gdLst/>
              <a:ahLst/>
              <a:cxnLst/>
              <a:rect l="0" t="0" r="0" b="0"/>
              <a:pathLst>
                <a:path w="171450" h="126993">
                  <a:moveTo>
                    <a:pt x="0" y="38093"/>
                  </a:moveTo>
                  <a:lnTo>
                    <a:pt x="0" y="38093"/>
                  </a:lnTo>
                  <a:lnTo>
                    <a:pt x="3371" y="41464"/>
                  </a:lnTo>
                  <a:lnTo>
                    <a:pt x="6907" y="43119"/>
                  </a:lnTo>
                  <a:lnTo>
                    <a:pt x="18943" y="44436"/>
                  </a:lnTo>
                  <a:lnTo>
                    <a:pt x="24507" y="49910"/>
                  </a:lnTo>
                  <a:lnTo>
                    <a:pt x="25135" y="53902"/>
                  </a:lnTo>
                  <a:lnTo>
                    <a:pt x="25398" y="84589"/>
                  </a:lnTo>
                  <a:lnTo>
                    <a:pt x="19102" y="114110"/>
                  </a:lnTo>
                  <a:lnTo>
                    <a:pt x="19072" y="117270"/>
                  </a:lnTo>
                  <a:lnTo>
                    <a:pt x="17178" y="121026"/>
                  </a:lnTo>
                  <a:lnTo>
                    <a:pt x="12701" y="126991"/>
                  </a:lnTo>
                  <a:lnTo>
                    <a:pt x="12700" y="126992"/>
                  </a:lnTo>
                  <a:lnTo>
                    <a:pt x="12700" y="118154"/>
                  </a:lnTo>
                  <a:lnTo>
                    <a:pt x="14581" y="114128"/>
                  </a:lnTo>
                  <a:lnTo>
                    <a:pt x="17064" y="109987"/>
                  </a:lnTo>
                  <a:lnTo>
                    <a:pt x="18657" y="101579"/>
                  </a:lnTo>
                  <a:lnTo>
                    <a:pt x="18972" y="93124"/>
                  </a:lnTo>
                  <a:lnTo>
                    <a:pt x="20897" y="88892"/>
                  </a:lnTo>
                  <a:lnTo>
                    <a:pt x="22398" y="86775"/>
                  </a:lnTo>
                  <a:lnTo>
                    <a:pt x="24511" y="77056"/>
                  </a:lnTo>
                  <a:lnTo>
                    <a:pt x="25322" y="61638"/>
                  </a:lnTo>
                  <a:lnTo>
                    <a:pt x="27247" y="57259"/>
                  </a:lnTo>
                  <a:lnTo>
                    <a:pt x="29749" y="52961"/>
                  </a:lnTo>
                  <a:lnTo>
                    <a:pt x="31354" y="44453"/>
                  </a:lnTo>
                  <a:lnTo>
                    <a:pt x="31486" y="42333"/>
                  </a:lnTo>
                  <a:lnTo>
                    <a:pt x="33515" y="38096"/>
                  </a:lnTo>
                  <a:lnTo>
                    <a:pt x="36062" y="33861"/>
                  </a:lnTo>
                  <a:lnTo>
                    <a:pt x="37194" y="29627"/>
                  </a:lnTo>
                  <a:lnTo>
                    <a:pt x="38202" y="28216"/>
                  </a:lnTo>
                  <a:lnTo>
                    <a:pt x="39579" y="27274"/>
                  </a:lnTo>
                  <a:lnTo>
                    <a:pt x="41203" y="26647"/>
                  </a:lnTo>
                  <a:lnTo>
                    <a:pt x="42285" y="25523"/>
                  </a:lnTo>
                  <a:lnTo>
                    <a:pt x="45904" y="18650"/>
                  </a:lnTo>
                  <a:lnTo>
                    <a:pt x="49833" y="13870"/>
                  </a:lnTo>
                  <a:lnTo>
                    <a:pt x="52251" y="13216"/>
                  </a:lnTo>
                  <a:lnTo>
                    <a:pt x="68942" y="12692"/>
                  </a:lnTo>
                  <a:lnTo>
                    <a:pt x="69245" y="13398"/>
                  </a:lnTo>
                  <a:lnTo>
                    <a:pt x="69581" y="16064"/>
                  </a:lnTo>
                  <a:lnTo>
                    <a:pt x="70376" y="17057"/>
                  </a:lnTo>
                  <a:lnTo>
                    <a:pt x="73141" y="18160"/>
                  </a:lnTo>
                  <a:lnTo>
                    <a:pt x="74161" y="19159"/>
                  </a:lnTo>
                  <a:lnTo>
                    <a:pt x="77679" y="25834"/>
                  </a:lnTo>
                  <a:lnTo>
                    <a:pt x="81588" y="30576"/>
                  </a:lnTo>
                  <a:lnTo>
                    <a:pt x="83065" y="36581"/>
                  </a:lnTo>
                  <a:lnTo>
                    <a:pt x="86858" y="42506"/>
                  </a:lnTo>
                  <a:lnTo>
                    <a:pt x="88497" y="50829"/>
                  </a:lnTo>
                  <a:lnTo>
                    <a:pt x="88900" y="87901"/>
                  </a:lnTo>
                  <a:lnTo>
                    <a:pt x="88194" y="88231"/>
                  </a:lnTo>
                  <a:lnTo>
                    <a:pt x="82550" y="88892"/>
                  </a:lnTo>
                  <a:lnTo>
                    <a:pt x="85921" y="88892"/>
                  </a:lnTo>
                  <a:lnTo>
                    <a:pt x="86914" y="87482"/>
                  </a:lnTo>
                  <a:lnTo>
                    <a:pt x="89017" y="80164"/>
                  </a:lnTo>
                  <a:lnTo>
                    <a:pt x="90389" y="78842"/>
                  </a:lnTo>
                  <a:lnTo>
                    <a:pt x="92010" y="77958"/>
                  </a:lnTo>
                  <a:lnTo>
                    <a:pt x="93090" y="76664"/>
                  </a:lnTo>
                  <a:lnTo>
                    <a:pt x="100150" y="58370"/>
                  </a:lnTo>
                  <a:lnTo>
                    <a:pt x="101661" y="53455"/>
                  </a:lnTo>
                  <a:lnTo>
                    <a:pt x="112546" y="38125"/>
                  </a:lnTo>
                  <a:lnTo>
                    <a:pt x="114226" y="33874"/>
                  </a:lnTo>
                  <a:lnTo>
                    <a:pt x="118433" y="27514"/>
                  </a:lnTo>
                  <a:lnTo>
                    <a:pt x="120699" y="21161"/>
                  </a:lnTo>
                  <a:lnTo>
                    <a:pt x="123729" y="16927"/>
                  </a:lnTo>
                  <a:lnTo>
                    <a:pt x="127427" y="14575"/>
                  </a:lnTo>
                  <a:lnTo>
                    <a:pt x="129402" y="13947"/>
                  </a:lnTo>
                  <a:lnTo>
                    <a:pt x="130718" y="12824"/>
                  </a:lnTo>
                  <a:lnTo>
                    <a:pt x="132180" y="9694"/>
                  </a:lnTo>
                  <a:lnTo>
                    <a:pt x="133276" y="8577"/>
                  </a:lnTo>
                  <a:lnTo>
                    <a:pt x="145702" y="280"/>
                  </a:lnTo>
                  <a:lnTo>
                    <a:pt x="155500" y="0"/>
                  </a:lnTo>
                  <a:lnTo>
                    <a:pt x="159187" y="1877"/>
                  </a:lnTo>
                  <a:lnTo>
                    <a:pt x="164754" y="6081"/>
                  </a:lnTo>
                  <a:lnTo>
                    <a:pt x="164997" y="9637"/>
                  </a:lnTo>
                  <a:lnTo>
                    <a:pt x="166936" y="13216"/>
                  </a:lnTo>
                  <a:lnTo>
                    <a:pt x="169444" y="17159"/>
                  </a:lnTo>
                  <a:lnTo>
                    <a:pt x="171054" y="25439"/>
                  </a:lnTo>
                  <a:lnTo>
                    <a:pt x="171449" y="62630"/>
                  </a:lnTo>
                  <a:lnTo>
                    <a:pt x="169568" y="68519"/>
                  </a:lnTo>
                  <a:lnTo>
                    <a:pt x="167086" y="73488"/>
                  </a:lnTo>
                  <a:lnTo>
                    <a:pt x="165274" y="82360"/>
                  </a:lnTo>
                  <a:lnTo>
                    <a:pt x="165100" y="101593"/>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grpSp>
        <p:nvGrpSpPr>
          <p:cNvPr id="167" name="SMARTInkShape-Group19">
            <a:extLst>
              <a:ext uri="{FF2B5EF4-FFF2-40B4-BE49-F238E27FC236}">
                <a16:creationId xmlns:a16="http://schemas.microsoft.com/office/drawing/2014/main" id="{42A4F087-CC04-3C27-C901-91A2BC1EF04A}"/>
              </a:ext>
            </a:extLst>
          </p:cNvPr>
          <p:cNvGrpSpPr/>
          <p:nvPr/>
        </p:nvGrpSpPr>
        <p:grpSpPr>
          <a:xfrm>
            <a:off x="4013225" y="5975689"/>
            <a:ext cx="673076" cy="247311"/>
            <a:chOff x="4013225" y="5975689"/>
            <a:chExt cx="673076" cy="247311"/>
          </a:xfrm>
        </p:grpSpPr>
        <p:sp>
          <p:nvSpPr>
            <p:cNvPr id="163" name="SMARTInkShape-142">
              <a:extLst>
                <a:ext uri="{FF2B5EF4-FFF2-40B4-BE49-F238E27FC236}">
                  <a16:creationId xmlns:a16="http://schemas.microsoft.com/office/drawing/2014/main" id="{42232F24-476A-9BDD-7653-5856603436CE}"/>
                </a:ext>
              </a:extLst>
            </p:cNvPr>
            <p:cNvSpPr/>
            <p:nvPr>
              <p:custDataLst>
                <p:tags r:id="rId28"/>
              </p:custDataLst>
            </p:nvPr>
          </p:nvSpPr>
          <p:spPr>
            <a:xfrm>
              <a:off x="4013225" y="5975689"/>
              <a:ext cx="146026" cy="247309"/>
            </a:xfrm>
            <a:custGeom>
              <a:avLst/>
              <a:gdLst/>
              <a:ahLst/>
              <a:cxnLst/>
              <a:rect l="0" t="0" r="0" b="0"/>
              <a:pathLst>
                <a:path w="146026" h="247309">
                  <a:moveTo>
                    <a:pt x="126975" y="12361"/>
                  </a:moveTo>
                  <a:lnTo>
                    <a:pt x="126975" y="12361"/>
                  </a:lnTo>
                  <a:lnTo>
                    <a:pt x="123604" y="12361"/>
                  </a:lnTo>
                  <a:lnTo>
                    <a:pt x="120068" y="10479"/>
                  </a:lnTo>
                  <a:lnTo>
                    <a:pt x="109968" y="2235"/>
                  </a:lnTo>
                  <a:lnTo>
                    <a:pt x="103669" y="423"/>
                  </a:lnTo>
                  <a:lnTo>
                    <a:pt x="99448" y="0"/>
                  </a:lnTo>
                  <a:lnTo>
                    <a:pt x="84661" y="5158"/>
                  </a:lnTo>
                  <a:lnTo>
                    <a:pt x="38466" y="44113"/>
                  </a:lnTo>
                  <a:lnTo>
                    <a:pt x="34721" y="48345"/>
                  </a:lnTo>
                  <a:lnTo>
                    <a:pt x="30435" y="56810"/>
                  </a:lnTo>
                  <a:lnTo>
                    <a:pt x="16832" y="74997"/>
                  </a:lnTo>
                  <a:lnTo>
                    <a:pt x="1430" y="112627"/>
                  </a:lnTo>
                  <a:lnTo>
                    <a:pt x="0" y="135105"/>
                  </a:lnTo>
                  <a:lnTo>
                    <a:pt x="697" y="136523"/>
                  </a:lnTo>
                  <a:lnTo>
                    <a:pt x="1868" y="137470"/>
                  </a:lnTo>
                  <a:lnTo>
                    <a:pt x="5049" y="139226"/>
                  </a:lnTo>
                  <a:lnTo>
                    <a:pt x="10808" y="143476"/>
                  </a:lnTo>
                  <a:lnTo>
                    <a:pt x="14902" y="144717"/>
                  </a:lnTo>
                  <a:lnTo>
                    <a:pt x="16277" y="145754"/>
                  </a:lnTo>
                  <a:lnTo>
                    <a:pt x="17803" y="148788"/>
                  </a:lnTo>
                  <a:lnTo>
                    <a:pt x="19621" y="149878"/>
                  </a:lnTo>
                  <a:lnTo>
                    <a:pt x="25405" y="151091"/>
                  </a:lnTo>
                  <a:lnTo>
                    <a:pt x="27512" y="150708"/>
                  </a:lnTo>
                  <a:lnTo>
                    <a:pt x="28916" y="149749"/>
                  </a:lnTo>
                  <a:lnTo>
                    <a:pt x="29852" y="148402"/>
                  </a:lnTo>
                  <a:lnTo>
                    <a:pt x="34655" y="146907"/>
                  </a:lnTo>
                  <a:lnTo>
                    <a:pt x="40789" y="145537"/>
                  </a:lnTo>
                  <a:lnTo>
                    <a:pt x="50475" y="138908"/>
                  </a:lnTo>
                  <a:lnTo>
                    <a:pt x="86583" y="109020"/>
                  </a:lnTo>
                  <a:lnTo>
                    <a:pt x="117213" y="71562"/>
                  </a:lnTo>
                  <a:lnTo>
                    <a:pt x="121832" y="58261"/>
                  </a:lnTo>
                  <a:lnTo>
                    <a:pt x="130662" y="42054"/>
                  </a:lnTo>
                  <a:lnTo>
                    <a:pt x="133241" y="34172"/>
                  </a:lnTo>
                  <a:lnTo>
                    <a:pt x="137455" y="27369"/>
                  </a:lnTo>
                  <a:lnTo>
                    <a:pt x="139383" y="19990"/>
                  </a:lnTo>
                  <a:lnTo>
                    <a:pt x="146023" y="12363"/>
                  </a:lnTo>
                  <a:lnTo>
                    <a:pt x="146025" y="59591"/>
                  </a:lnTo>
                  <a:lnTo>
                    <a:pt x="144143" y="77874"/>
                  </a:lnTo>
                  <a:lnTo>
                    <a:pt x="140067" y="107231"/>
                  </a:lnTo>
                  <a:lnTo>
                    <a:pt x="139682" y="152034"/>
                  </a:lnTo>
                  <a:lnTo>
                    <a:pt x="138970" y="167290"/>
                  </a:lnTo>
                  <a:lnTo>
                    <a:pt x="133913" y="192314"/>
                  </a:lnTo>
                  <a:lnTo>
                    <a:pt x="133402" y="210078"/>
                  </a:lnTo>
                  <a:lnTo>
                    <a:pt x="131478" y="215005"/>
                  </a:lnTo>
                  <a:lnTo>
                    <a:pt x="128976" y="219547"/>
                  </a:lnTo>
                  <a:lnTo>
                    <a:pt x="127370" y="228212"/>
                  </a:lnTo>
                  <a:lnTo>
                    <a:pt x="127239" y="230344"/>
                  </a:lnTo>
                  <a:lnTo>
                    <a:pt x="128973" y="234597"/>
                  </a:lnTo>
                  <a:lnTo>
                    <a:pt x="131391" y="238838"/>
                  </a:lnTo>
                  <a:lnTo>
                    <a:pt x="133318" y="247278"/>
                  </a:lnTo>
                  <a:lnTo>
                    <a:pt x="138791" y="247308"/>
                  </a:lnTo>
                  <a:lnTo>
                    <a:pt x="139086" y="246603"/>
                  </a:lnTo>
                  <a:lnTo>
                    <a:pt x="139675" y="221911"/>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64" name="SMARTInkShape-143">
              <a:extLst>
                <a:ext uri="{FF2B5EF4-FFF2-40B4-BE49-F238E27FC236}">
                  <a16:creationId xmlns:a16="http://schemas.microsoft.com/office/drawing/2014/main" id="{0E0E452D-9F45-7006-550A-CA5039EEC1D2}"/>
                </a:ext>
              </a:extLst>
            </p:cNvPr>
            <p:cNvSpPr/>
            <p:nvPr>
              <p:custDataLst>
                <p:tags r:id="rId29"/>
              </p:custDataLst>
            </p:nvPr>
          </p:nvSpPr>
          <p:spPr>
            <a:xfrm>
              <a:off x="4235450" y="6032499"/>
              <a:ext cx="124303" cy="190501"/>
            </a:xfrm>
            <a:custGeom>
              <a:avLst/>
              <a:gdLst/>
              <a:ahLst/>
              <a:cxnLst/>
              <a:rect l="0" t="0" r="0" b="0"/>
              <a:pathLst>
                <a:path w="124303" h="190501">
                  <a:moveTo>
                    <a:pt x="0" y="1"/>
                  </a:moveTo>
                  <a:lnTo>
                    <a:pt x="0" y="1"/>
                  </a:lnTo>
                  <a:lnTo>
                    <a:pt x="3371" y="0"/>
                  </a:lnTo>
                  <a:lnTo>
                    <a:pt x="23474" y="5763"/>
                  </a:lnTo>
                  <a:lnTo>
                    <a:pt x="33844" y="6882"/>
                  </a:lnTo>
                  <a:lnTo>
                    <a:pt x="46285" y="11795"/>
                  </a:lnTo>
                  <a:lnTo>
                    <a:pt x="93823" y="12700"/>
                  </a:lnTo>
                  <a:lnTo>
                    <a:pt x="120615" y="12701"/>
                  </a:lnTo>
                  <a:lnTo>
                    <a:pt x="124011" y="16072"/>
                  </a:lnTo>
                  <a:lnTo>
                    <a:pt x="124302" y="17770"/>
                  </a:lnTo>
                  <a:lnTo>
                    <a:pt x="123790" y="19608"/>
                  </a:lnTo>
                  <a:lnTo>
                    <a:pt x="122045" y="23533"/>
                  </a:lnTo>
                  <a:lnTo>
                    <a:pt x="120067" y="36007"/>
                  </a:lnTo>
                  <a:lnTo>
                    <a:pt x="110535" y="49392"/>
                  </a:lnTo>
                  <a:lnTo>
                    <a:pt x="106579" y="62178"/>
                  </a:lnTo>
                  <a:lnTo>
                    <a:pt x="97011" y="76085"/>
                  </a:lnTo>
                  <a:lnTo>
                    <a:pt x="92227" y="88016"/>
                  </a:lnTo>
                  <a:lnTo>
                    <a:pt x="84312" y="101206"/>
                  </a:lnTo>
                  <a:lnTo>
                    <a:pt x="79527" y="113361"/>
                  </a:lnTo>
                  <a:lnTo>
                    <a:pt x="72493" y="124986"/>
                  </a:lnTo>
                  <a:lnTo>
                    <a:pt x="68491" y="138258"/>
                  </a:lnTo>
                  <a:lnTo>
                    <a:pt x="65718" y="143293"/>
                  </a:lnTo>
                  <a:lnTo>
                    <a:pt x="63452" y="150093"/>
                  </a:lnTo>
                  <a:lnTo>
                    <a:pt x="59331" y="156579"/>
                  </a:lnTo>
                  <a:lnTo>
                    <a:pt x="57090" y="162967"/>
                  </a:lnTo>
                  <a:lnTo>
                    <a:pt x="51767" y="170194"/>
                  </a:lnTo>
                  <a:lnTo>
                    <a:pt x="51086" y="174450"/>
                  </a:lnTo>
                  <a:lnTo>
                    <a:pt x="50800" y="190500"/>
                  </a:lnTo>
                  <a:lnTo>
                    <a:pt x="50800" y="187130"/>
                  </a:lnTo>
                  <a:lnTo>
                    <a:pt x="52681" y="183594"/>
                  </a:lnTo>
                  <a:lnTo>
                    <a:pt x="57150" y="177801"/>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65" name="SMARTInkShape-144">
              <a:extLst>
                <a:ext uri="{FF2B5EF4-FFF2-40B4-BE49-F238E27FC236}">
                  <a16:creationId xmlns:a16="http://schemas.microsoft.com/office/drawing/2014/main" id="{0124C737-0433-C221-A2BE-908DA2B3BF15}"/>
                </a:ext>
              </a:extLst>
            </p:cNvPr>
            <p:cNvSpPr/>
            <p:nvPr>
              <p:custDataLst>
                <p:tags r:id="rId30"/>
              </p:custDataLst>
            </p:nvPr>
          </p:nvSpPr>
          <p:spPr>
            <a:xfrm>
              <a:off x="4382414" y="6045200"/>
              <a:ext cx="119737" cy="177777"/>
            </a:xfrm>
            <a:custGeom>
              <a:avLst/>
              <a:gdLst/>
              <a:ahLst/>
              <a:cxnLst/>
              <a:rect l="0" t="0" r="0" b="0"/>
              <a:pathLst>
                <a:path w="119737" h="177777">
                  <a:moveTo>
                    <a:pt x="119736" y="0"/>
                  </a:moveTo>
                  <a:lnTo>
                    <a:pt x="119736" y="0"/>
                  </a:lnTo>
                  <a:lnTo>
                    <a:pt x="116365" y="0"/>
                  </a:lnTo>
                  <a:lnTo>
                    <a:pt x="112828" y="3763"/>
                  </a:lnTo>
                  <a:lnTo>
                    <a:pt x="108199" y="9434"/>
                  </a:lnTo>
                  <a:lnTo>
                    <a:pt x="70293" y="39975"/>
                  </a:lnTo>
                  <a:lnTo>
                    <a:pt x="60737" y="52032"/>
                  </a:lnTo>
                  <a:lnTo>
                    <a:pt x="44896" y="65265"/>
                  </a:lnTo>
                  <a:lnTo>
                    <a:pt x="11512" y="112850"/>
                  </a:lnTo>
                  <a:lnTo>
                    <a:pt x="9487" y="115449"/>
                  </a:lnTo>
                  <a:lnTo>
                    <a:pt x="7236" y="122102"/>
                  </a:lnTo>
                  <a:lnTo>
                    <a:pt x="3712" y="141152"/>
                  </a:lnTo>
                  <a:lnTo>
                    <a:pt x="0" y="153549"/>
                  </a:lnTo>
                  <a:lnTo>
                    <a:pt x="401" y="155282"/>
                  </a:lnTo>
                  <a:lnTo>
                    <a:pt x="1373" y="156439"/>
                  </a:lnTo>
                  <a:lnTo>
                    <a:pt x="2728" y="157209"/>
                  </a:lnTo>
                  <a:lnTo>
                    <a:pt x="4232" y="161828"/>
                  </a:lnTo>
                  <a:lnTo>
                    <a:pt x="4633" y="165035"/>
                  </a:lnTo>
                  <a:lnTo>
                    <a:pt x="5607" y="167173"/>
                  </a:lnTo>
                  <a:lnTo>
                    <a:pt x="6961" y="168599"/>
                  </a:lnTo>
                  <a:lnTo>
                    <a:pt x="13244" y="173082"/>
                  </a:lnTo>
                  <a:lnTo>
                    <a:pt x="14875" y="174654"/>
                  </a:lnTo>
                  <a:lnTo>
                    <a:pt x="18568" y="176401"/>
                  </a:lnTo>
                  <a:lnTo>
                    <a:pt x="37196" y="177764"/>
                  </a:lnTo>
                  <a:lnTo>
                    <a:pt x="39310" y="177776"/>
                  </a:lnTo>
                  <a:lnTo>
                    <a:pt x="43539" y="175907"/>
                  </a:lnTo>
                  <a:lnTo>
                    <a:pt x="47771" y="173431"/>
                  </a:lnTo>
                  <a:lnTo>
                    <a:pt x="54120" y="171331"/>
                  </a:lnTo>
                  <a:lnTo>
                    <a:pt x="71053" y="156546"/>
                  </a:lnTo>
                  <a:lnTo>
                    <a:pt x="73404" y="150479"/>
                  </a:lnTo>
                  <a:lnTo>
                    <a:pt x="75286" y="13335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66" name="SMARTInkShape-145">
              <a:extLst>
                <a:ext uri="{FF2B5EF4-FFF2-40B4-BE49-F238E27FC236}">
                  <a16:creationId xmlns:a16="http://schemas.microsoft.com/office/drawing/2014/main" id="{F6C931A8-BA8C-64EE-6AC3-EA35B17BDB62}"/>
                </a:ext>
              </a:extLst>
            </p:cNvPr>
            <p:cNvSpPr/>
            <p:nvPr>
              <p:custDataLst>
                <p:tags r:id="rId31"/>
              </p:custDataLst>
            </p:nvPr>
          </p:nvSpPr>
          <p:spPr>
            <a:xfrm>
              <a:off x="4521200" y="6083300"/>
              <a:ext cx="165101" cy="114299"/>
            </a:xfrm>
            <a:custGeom>
              <a:avLst/>
              <a:gdLst/>
              <a:ahLst/>
              <a:cxnLst/>
              <a:rect l="0" t="0" r="0" b="0"/>
              <a:pathLst>
                <a:path w="165101" h="114299">
                  <a:moveTo>
                    <a:pt x="0" y="0"/>
                  </a:moveTo>
                  <a:lnTo>
                    <a:pt x="0" y="0"/>
                  </a:lnTo>
                  <a:lnTo>
                    <a:pt x="5026" y="11933"/>
                  </a:lnTo>
                  <a:lnTo>
                    <a:pt x="7839" y="20704"/>
                  </a:lnTo>
                  <a:lnTo>
                    <a:pt x="10540" y="28251"/>
                  </a:lnTo>
                  <a:lnTo>
                    <a:pt x="12689" y="74438"/>
                  </a:lnTo>
                  <a:lnTo>
                    <a:pt x="12700" y="95250"/>
                  </a:lnTo>
                  <a:lnTo>
                    <a:pt x="9329" y="91879"/>
                  </a:lnTo>
                  <a:lnTo>
                    <a:pt x="7674" y="88343"/>
                  </a:lnTo>
                  <a:lnTo>
                    <a:pt x="6611" y="80323"/>
                  </a:lnTo>
                  <a:lnTo>
                    <a:pt x="8348" y="76151"/>
                  </a:lnTo>
                  <a:lnTo>
                    <a:pt x="10766" y="71944"/>
                  </a:lnTo>
                  <a:lnTo>
                    <a:pt x="12317" y="63496"/>
                  </a:lnTo>
                  <a:lnTo>
                    <a:pt x="12624" y="55033"/>
                  </a:lnTo>
                  <a:lnTo>
                    <a:pt x="14548" y="50800"/>
                  </a:lnTo>
                  <a:lnTo>
                    <a:pt x="17049" y="46567"/>
                  </a:lnTo>
                  <a:lnTo>
                    <a:pt x="19163" y="40217"/>
                  </a:lnTo>
                  <a:lnTo>
                    <a:pt x="23238" y="33867"/>
                  </a:lnTo>
                  <a:lnTo>
                    <a:pt x="25465" y="27517"/>
                  </a:lnTo>
                  <a:lnTo>
                    <a:pt x="37132" y="13693"/>
                  </a:lnTo>
                  <a:lnTo>
                    <a:pt x="37813" y="9623"/>
                  </a:lnTo>
                  <a:lnTo>
                    <a:pt x="38614" y="8531"/>
                  </a:lnTo>
                  <a:lnTo>
                    <a:pt x="43542" y="6637"/>
                  </a:lnTo>
                  <a:lnTo>
                    <a:pt x="54087" y="6352"/>
                  </a:lnTo>
                  <a:lnTo>
                    <a:pt x="55108" y="7056"/>
                  </a:lnTo>
                  <a:lnTo>
                    <a:pt x="55788" y="8233"/>
                  </a:lnTo>
                  <a:lnTo>
                    <a:pt x="56242" y="9722"/>
                  </a:lnTo>
                  <a:lnTo>
                    <a:pt x="63564" y="18993"/>
                  </a:lnTo>
                  <a:lnTo>
                    <a:pt x="66586" y="22081"/>
                  </a:lnTo>
                  <a:lnTo>
                    <a:pt x="68399" y="25807"/>
                  </a:lnTo>
                  <a:lnTo>
                    <a:pt x="69765" y="40240"/>
                  </a:lnTo>
                  <a:lnTo>
                    <a:pt x="69850" y="84660"/>
                  </a:lnTo>
                  <a:lnTo>
                    <a:pt x="67968" y="88897"/>
                  </a:lnTo>
                  <a:lnTo>
                    <a:pt x="65486" y="93131"/>
                  </a:lnTo>
                  <a:lnTo>
                    <a:pt x="63892" y="101599"/>
                  </a:lnTo>
                  <a:lnTo>
                    <a:pt x="63500" y="114298"/>
                  </a:lnTo>
                  <a:lnTo>
                    <a:pt x="63500" y="104840"/>
                  </a:lnTo>
                  <a:lnTo>
                    <a:pt x="65382" y="101159"/>
                  </a:lnTo>
                  <a:lnTo>
                    <a:pt x="67864" y="97171"/>
                  </a:lnTo>
                  <a:lnTo>
                    <a:pt x="69967" y="90958"/>
                  </a:lnTo>
                  <a:lnTo>
                    <a:pt x="74039" y="84649"/>
                  </a:lnTo>
                  <a:lnTo>
                    <a:pt x="84001" y="57542"/>
                  </a:lnTo>
                  <a:lnTo>
                    <a:pt x="86723" y="53091"/>
                  </a:lnTo>
                  <a:lnTo>
                    <a:pt x="88960" y="46618"/>
                  </a:lnTo>
                  <a:lnTo>
                    <a:pt x="93073" y="39526"/>
                  </a:lnTo>
                  <a:lnTo>
                    <a:pt x="95310" y="30212"/>
                  </a:lnTo>
                  <a:lnTo>
                    <a:pt x="96701" y="28608"/>
                  </a:lnTo>
                  <a:lnTo>
                    <a:pt x="98334" y="27539"/>
                  </a:lnTo>
                  <a:lnTo>
                    <a:pt x="99423" y="26120"/>
                  </a:lnTo>
                  <a:lnTo>
                    <a:pt x="103051" y="18774"/>
                  </a:lnTo>
                  <a:lnTo>
                    <a:pt x="111034" y="9685"/>
                  </a:lnTo>
                  <a:lnTo>
                    <a:pt x="114730" y="7832"/>
                  </a:lnTo>
                  <a:lnTo>
                    <a:pt x="116703" y="7338"/>
                  </a:lnTo>
                  <a:lnTo>
                    <a:pt x="118019" y="6303"/>
                  </a:lnTo>
                  <a:lnTo>
                    <a:pt x="119481" y="3272"/>
                  </a:lnTo>
                  <a:lnTo>
                    <a:pt x="120576" y="2181"/>
                  </a:lnTo>
                  <a:lnTo>
                    <a:pt x="123674" y="969"/>
                  </a:lnTo>
                  <a:lnTo>
                    <a:pt x="132175" y="85"/>
                  </a:lnTo>
                  <a:lnTo>
                    <a:pt x="140103" y="5037"/>
                  </a:lnTo>
                  <a:lnTo>
                    <a:pt x="142085" y="5475"/>
                  </a:lnTo>
                  <a:lnTo>
                    <a:pt x="143407" y="6472"/>
                  </a:lnTo>
                  <a:lnTo>
                    <a:pt x="150345" y="17580"/>
                  </a:lnTo>
                  <a:lnTo>
                    <a:pt x="151486" y="21454"/>
                  </a:lnTo>
                  <a:lnTo>
                    <a:pt x="152496" y="22769"/>
                  </a:lnTo>
                  <a:lnTo>
                    <a:pt x="155500" y="24231"/>
                  </a:lnTo>
                  <a:lnTo>
                    <a:pt x="156583" y="25326"/>
                  </a:lnTo>
                  <a:lnTo>
                    <a:pt x="157787" y="28425"/>
                  </a:lnTo>
                  <a:lnTo>
                    <a:pt x="159265" y="40527"/>
                  </a:lnTo>
                  <a:lnTo>
                    <a:pt x="163738" y="50443"/>
                  </a:lnTo>
                  <a:lnTo>
                    <a:pt x="165100" y="97444"/>
                  </a:lnTo>
                  <a:lnTo>
                    <a:pt x="165100" y="10795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grpSp>
        <p:nvGrpSpPr>
          <p:cNvPr id="172" name="SMARTInkShape-Group20">
            <a:extLst>
              <a:ext uri="{FF2B5EF4-FFF2-40B4-BE49-F238E27FC236}">
                <a16:creationId xmlns:a16="http://schemas.microsoft.com/office/drawing/2014/main" id="{38DD07BD-514B-A96F-8669-3CBC57C2567E}"/>
              </a:ext>
            </a:extLst>
          </p:cNvPr>
          <p:cNvGrpSpPr/>
          <p:nvPr/>
        </p:nvGrpSpPr>
        <p:grpSpPr>
          <a:xfrm>
            <a:off x="4835063" y="6019800"/>
            <a:ext cx="702138" cy="221878"/>
            <a:chOff x="4835063" y="6019800"/>
            <a:chExt cx="702138" cy="221878"/>
          </a:xfrm>
        </p:grpSpPr>
        <p:sp>
          <p:nvSpPr>
            <p:cNvPr id="168" name="SMARTInkShape-146">
              <a:extLst>
                <a:ext uri="{FF2B5EF4-FFF2-40B4-BE49-F238E27FC236}">
                  <a16:creationId xmlns:a16="http://schemas.microsoft.com/office/drawing/2014/main" id="{1C193DF9-7668-4D51-057E-874B3A12562B}"/>
                </a:ext>
              </a:extLst>
            </p:cNvPr>
            <p:cNvSpPr/>
            <p:nvPr>
              <p:custDataLst>
                <p:tags r:id="rId24"/>
              </p:custDataLst>
            </p:nvPr>
          </p:nvSpPr>
          <p:spPr>
            <a:xfrm>
              <a:off x="4835063" y="6022666"/>
              <a:ext cx="136988" cy="219012"/>
            </a:xfrm>
            <a:custGeom>
              <a:avLst/>
              <a:gdLst/>
              <a:ahLst/>
              <a:cxnLst/>
              <a:rect l="0" t="0" r="0" b="0"/>
              <a:pathLst>
                <a:path w="136988" h="219012">
                  <a:moveTo>
                    <a:pt x="124287" y="9834"/>
                  </a:moveTo>
                  <a:lnTo>
                    <a:pt x="124287" y="9834"/>
                  </a:lnTo>
                  <a:lnTo>
                    <a:pt x="120916" y="9833"/>
                  </a:lnTo>
                  <a:lnTo>
                    <a:pt x="117379" y="7952"/>
                  </a:lnTo>
                  <a:lnTo>
                    <a:pt x="115449" y="6463"/>
                  </a:lnTo>
                  <a:lnTo>
                    <a:pt x="109540" y="4808"/>
                  </a:lnTo>
                  <a:lnTo>
                    <a:pt x="102916" y="3367"/>
                  </a:lnTo>
                  <a:lnTo>
                    <a:pt x="97621" y="374"/>
                  </a:lnTo>
                  <a:lnTo>
                    <a:pt x="94515" y="0"/>
                  </a:lnTo>
                  <a:lnTo>
                    <a:pt x="78678" y="2886"/>
                  </a:lnTo>
                  <a:lnTo>
                    <a:pt x="73913" y="5100"/>
                  </a:lnTo>
                  <a:lnTo>
                    <a:pt x="69443" y="7730"/>
                  </a:lnTo>
                  <a:lnTo>
                    <a:pt x="62959" y="9916"/>
                  </a:lnTo>
                  <a:lnTo>
                    <a:pt x="55864" y="14013"/>
                  </a:lnTo>
                  <a:lnTo>
                    <a:pt x="45844" y="16246"/>
                  </a:lnTo>
                  <a:lnTo>
                    <a:pt x="38093" y="21063"/>
                  </a:lnTo>
                  <a:lnTo>
                    <a:pt x="26998" y="31086"/>
                  </a:lnTo>
                  <a:lnTo>
                    <a:pt x="24602" y="35272"/>
                  </a:lnTo>
                  <a:lnTo>
                    <a:pt x="22833" y="39484"/>
                  </a:lnTo>
                  <a:lnTo>
                    <a:pt x="5485" y="60634"/>
                  </a:lnTo>
                  <a:lnTo>
                    <a:pt x="4002" y="69101"/>
                  </a:lnTo>
                  <a:lnTo>
                    <a:pt x="3745" y="75451"/>
                  </a:lnTo>
                  <a:lnTo>
                    <a:pt x="1803" y="79684"/>
                  </a:lnTo>
                  <a:lnTo>
                    <a:pt x="298" y="81801"/>
                  </a:lnTo>
                  <a:lnTo>
                    <a:pt x="0" y="83917"/>
                  </a:lnTo>
                  <a:lnTo>
                    <a:pt x="3930" y="96617"/>
                  </a:lnTo>
                  <a:lnTo>
                    <a:pt x="6825" y="100851"/>
                  </a:lnTo>
                  <a:lnTo>
                    <a:pt x="10463" y="103202"/>
                  </a:lnTo>
                  <a:lnTo>
                    <a:pt x="15177" y="104711"/>
                  </a:lnTo>
                  <a:lnTo>
                    <a:pt x="21177" y="109374"/>
                  </a:lnTo>
                  <a:lnTo>
                    <a:pt x="25073" y="110519"/>
                  </a:lnTo>
                  <a:lnTo>
                    <a:pt x="27100" y="110118"/>
                  </a:lnTo>
                  <a:lnTo>
                    <a:pt x="35422" y="106288"/>
                  </a:lnTo>
                  <a:lnTo>
                    <a:pt x="52322" y="104425"/>
                  </a:lnTo>
                  <a:lnTo>
                    <a:pt x="60787" y="98186"/>
                  </a:lnTo>
                  <a:lnTo>
                    <a:pt x="84070" y="74738"/>
                  </a:lnTo>
                  <a:lnTo>
                    <a:pt x="103355" y="48050"/>
                  </a:lnTo>
                  <a:lnTo>
                    <a:pt x="105106" y="43752"/>
                  </a:lnTo>
                  <a:lnTo>
                    <a:pt x="109353" y="37366"/>
                  </a:lnTo>
                  <a:lnTo>
                    <a:pt x="117506" y="15252"/>
                  </a:lnTo>
                  <a:lnTo>
                    <a:pt x="117936" y="9837"/>
                  </a:lnTo>
                  <a:lnTo>
                    <a:pt x="121308" y="9835"/>
                  </a:lnTo>
                  <a:lnTo>
                    <a:pt x="122301" y="10540"/>
                  </a:lnTo>
                  <a:lnTo>
                    <a:pt x="122963" y="11716"/>
                  </a:lnTo>
                  <a:lnTo>
                    <a:pt x="124025" y="18673"/>
                  </a:lnTo>
                  <a:lnTo>
                    <a:pt x="124285" y="62949"/>
                  </a:lnTo>
                  <a:lnTo>
                    <a:pt x="124287" y="109320"/>
                  </a:lnTo>
                  <a:lnTo>
                    <a:pt x="124287" y="155884"/>
                  </a:lnTo>
                  <a:lnTo>
                    <a:pt x="123581" y="183283"/>
                  </a:lnTo>
                  <a:lnTo>
                    <a:pt x="118820" y="195807"/>
                  </a:lnTo>
                  <a:lnTo>
                    <a:pt x="119231" y="198022"/>
                  </a:lnTo>
                  <a:lnTo>
                    <a:pt x="123079" y="206645"/>
                  </a:lnTo>
                  <a:lnTo>
                    <a:pt x="124266" y="219011"/>
                  </a:lnTo>
                  <a:lnTo>
                    <a:pt x="129753" y="213884"/>
                  </a:lnTo>
                  <a:lnTo>
                    <a:pt x="136987" y="193984"/>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69" name="SMARTInkShape-147">
              <a:extLst>
                <a:ext uri="{FF2B5EF4-FFF2-40B4-BE49-F238E27FC236}">
                  <a16:creationId xmlns:a16="http://schemas.microsoft.com/office/drawing/2014/main" id="{DBE65923-1D69-C924-B1DB-637F1EA69B04}"/>
                </a:ext>
              </a:extLst>
            </p:cNvPr>
            <p:cNvSpPr/>
            <p:nvPr>
              <p:custDataLst>
                <p:tags r:id="rId25"/>
              </p:custDataLst>
            </p:nvPr>
          </p:nvSpPr>
          <p:spPr>
            <a:xfrm>
              <a:off x="5016587" y="6019800"/>
              <a:ext cx="120564" cy="190498"/>
            </a:xfrm>
            <a:custGeom>
              <a:avLst/>
              <a:gdLst/>
              <a:ahLst/>
              <a:cxnLst/>
              <a:rect l="0" t="0" r="0" b="0"/>
              <a:pathLst>
                <a:path w="120564" h="190498">
                  <a:moveTo>
                    <a:pt x="82463" y="0"/>
                  </a:moveTo>
                  <a:lnTo>
                    <a:pt x="82463" y="0"/>
                  </a:lnTo>
                  <a:lnTo>
                    <a:pt x="69515" y="11537"/>
                  </a:lnTo>
                  <a:lnTo>
                    <a:pt x="36671" y="33615"/>
                  </a:lnTo>
                  <a:lnTo>
                    <a:pt x="9089" y="67681"/>
                  </a:lnTo>
                  <a:lnTo>
                    <a:pt x="4939" y="76190"/>
                  </a:lnTo>
                  <a:lnTo>
                    <a:pt x="3264" y="78310"/>
                  </a:lnTo>
                  <a:lnTo>
                    <a:pt x="1402" y="84428"/>
                  </a:lnTo>
                  <a:lnTo>
                    <a:pt x="0" y="103455"/>
                  </a:lnTo>
                  <a:lnTo>
                    <a:pt x="5388" y="118490"/>
                  </a:lnTo>
                  <a:lnTo>
                    <a:pt x="9375" y="123381"/>
                  </a:lnTo>
                  <a:lnTo>
                    <a:pt x="13055" y="125392"/>
                  </a:lnTo>
                  <a:lnTo>
                    <a:pt x="15024" y="125928"/>
                  </a:lnTo>
                  <a:lnTo>
                    <a:pt x="17043" y="125579"/>
                  </a:lnTo>
                  <a:lnTo>
                    <a:pt x="25352" y="121832"/>
                  </a:lnTo>
                  <a:lnTo>
                    <a:pt x="27456" y="121438"/>
                  </a:lnTo>
                  <a:lnTo>
                    <a:pt x="39898" y="115728"/>
                  </a:lnTo>
                  <a:lnTo>
                    <a:pt x="46612" y="114229"/>
                  </a:lnTo>
                  <a:lnTo>
                    <a:pt x="54358" y="109418"/>
                  </a:lnTo>
                  <a:lnTo>
                    <a:pt x="71253" y="92946"/>
                  </a:lnTo>
                  <a:lnTo>
                    <a:pt x="78844" y="80687"/>
                  </a:lnTo>
                  <a:lnTo>
                    <a:pt x="96451" y="67756"/>
                  </a:lnTo>
                  <a:lnTo>
                    <a:pt x="99263" y="61628"/>
                  </a:lnTo>
                  <a:lnTo>
                    <a:pt x="101218" y="54907"/>
                  </a:lnTo>
                  <a:lnTo>
                    <a:pt x="108223" y="44843"/>
                  </a:lnTo>
                  <a:lnTo>
                    <a:pt x="111550" y="40391"/>
                  </a:lnTo>
                  <a:lnTo>
                    <a:pt x="115568" y="31784"/>
                  </a:lnTo>
                  <a:lnTo>
                    <a:pt x="119577" y="26661"/>
                  </a:lnTo>
                  <a:lnTo>
                    <a:pt x="120562" y="19062"/>
                  </a:lnTo>
                  <a:lnTo>
                    <a:pt x="120563" y="19055"/>
                  </a:lnTo>
                  <a:lnTo>
                    <a:pt x="120563" y="19053"/>
                  </a:lnTo>
                  <a:lnTo>
                    <a:pt x="120563" y="19050"/>
                  </a:lnTo>
                  <a:lnTo>
                    <a:pt x="120563" y="66403"/>
                  </a:lnTo>
                  <a:lnTo>
                    <a:pt x="120563" y="112538"/>
                  </a:lnTo>
                  <a:lnTo>
                    <a:pt x="120563" y="157107"/>
                  </a:lnTo>
                  <a:lnTo>
                    <a:pt x="120563" y="190497"/>
                  </a:lnTo>
                  <a:lnTo>
                    <a:pt x="120563" y="17780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70" name="SMARTInkShape-148">
              <a:extLst>
                <a:ext uri="{FF2B5EF4-FFF2-40B4-BE49-F238E27FC236}">
                  <a16:creationId xmlns:a16="http://schemas.microsoft.com/office/drawing/2014/main" id="{E680F7ED-55CC-65B0-C2B7-0642116C5902}"/>
                </a:ext>
              </a:extLst>
            </p:cNvPr>
            <p:cNvSpPr/>
            <p:nvPr>
              <p:custDataLst>
                <p:tags r:id="rId26"/>
              </p:custDataLst>
            </p:nvPr>
          </p:nvSpPr>
          <p:spPr>
            <a:xfrm>
              <a:off x="5200674" y="6019800"/>
              <a:ext cx="82527" cy="187793"/>
            </a:xfrm>
            <a:custGeom>
              <a:avLst/>
              <a:gdLst/>
              <a:ahLst/>
              <a:cxnLst/>
              <a:rect l="0" t="0" r="0" b="0"/>
              <a:pathLst>
                <a:path w="82527" h="187793">
                  <a:moveTo>
                    <a:pt x="82526" y="0"/>
                  </a:moveTo>
                  <a:lnTo>
                    <a:pt x="82526" y="0"/>
                  </a:lnTo>
                  <a:lnTo>
                    <a:pt x="77457" y="5775"/>
                  </a:lnTo>
                  <a:lnTo>
                    <a:pt x="70989" y="15195"/>
                  </a:lnTo>
                  <a:lnTo>
                    <a:pt x="46711" y="36643"/>
                  </a:lnTo>
                  <a:lnTo>
                    <a:pt x="21849" y="68387"/>
                  </a:lnTo>
                  <a:lnTo>
                    <a:pt x="17703" y="81216"/>
                  </a:lnTo>
                  <a:lnTo>
                    <a:pt x="8974" y="93663"/>
                  </a:lnTo>
                  <a:lnTo>
                    <a:pt x="247" y="138552"/>
                  </a:lnTo>
                  <a:lnTo>
                    <a:pt x="0" y="154230"/>
                  </a:lnTo>
                  <a:lnTo>
                    <a:pt x="1868" y="158622"/>
                  </a:lnTo>
                  <a:lnTo>
                    <a:pt x="4344" y="162926"/>
                  </a:lnTo>
                  <a:lnTo>
                    <a:pt x="6065" y="170188"/>
                  </a:lnTo>
                  <a:lnTo>
                    <a:pt x="15779" y="180877"/>
                  </a:lnTo>
                  <a:lnTo>
                    <a:pt x="19465" y="182695"/>
                  </a:lnTo>
                  <a:lnTo>
                    <a:pt x="33869" y="184065"/>
                  </a:lnTo>
                  <a:lnTo>
                    <a:pt x="35272" y="184798"/>
                  </a:lnTo>
                  <a:lnTo>
                    <a:pt x="36206" y="185993"/>
                  </a:lnTo>
                  <a:lnTo>
                    <a:pt x="36830" y="187496"/>
                  </a:lnTo>
                  <a:lnTo>
                    <a:pt x="37950" y="187792"/>
                  </a:lnTo>
                  <a:lnTo>
                    <a:pt x="48834" y="183857"/>
                  </a:lnTo>
                  <a:lnTo>
                    <a:pt x="55061" y="179908"/>
                  </a:lnTo>
                  <a:lnTo>
                    <a:pt x="59265" y="178737"/>
                  </a:lnTo>
                  <a:lnTo>
                    <a:pt x="60669" y="177719"/>
                  </a:lnTo>
                  <a:lnTo>
                    <a:pt x="61604" y="176335"/>
                  </a:lnTo>
                  <a:lnTo>
                    <a:pt x="62644" y="172209"/>
                  </a:lnTo>
                  <a:lnTo>
                    <a:pt x="63935" y="162659"/>
                  </a:lnTo>
                  <a:lnTo>
                    <a:pt x="69826" y="15240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71" name="SMARTInkShape-149">
              <a:extLst>
                <a:ext uri="{FF2B5EF4-FFF2-40B4-BE49-F238E27FC236}">
                  <a16:creationId xmlns:a16="http://schemas.microsoft.com/office/drawing/2014/main" id="{F882D7DF-D7D1-2ED5-AC91-019523CD7D3E}"/>
                </a:ext>
              </a:extLst>
            </p:cNvPr>
            <p:cNvSpPr/>
            <p:nvPr>
              <p:custDataLst>
                <p:tags r:id="rId27"/>
              </p:custDataLst>
            </p:nvPr>
          </p:nvSpPr>
          <p:spPr>
            <a:xfrm>
              <a:off x="5334000" y="6038853"/>
              <a:ext cx="203201" cy="152395"/>
            </a:xfrm>
            <a:custGeom>
              <a:avLst/>
              <a:gdLst/>
              <a:ahLst/>
              <a:cxnLst/>
              <a:rect l="0" t="0" r="0" b="0"/>
              <a:pathLst>
                <a:path w="203201" h="152395">
                  <a:moveTo>
                    <a:pt x="0" y="31747"/>
                  </a:moveTo>
                  <a:lnTo>
                    <a:pt x="0" y="31747"/>
                  </a:lnTo>
                  <a:lnTo>
                    <a:pt x="17828" y="77047"/>
                  </a:lnTo>
                  <a:lnTo>
                    <a:pt x="20771" y="95638"/>
                  </a:lnTo>
                  <a:lnTo>
                    <a:pt x="24485" y="108887"/>
                  </a:lnTo>
                  <a:lnTo>
                    <a:pt x="25320" y="122660"/>
                  </a:lnTo>
                  <a:lnTo>
                    <a:pt x="23483" y="126951"/>
                  </a:lnTo>
                  <a:lnTo>
                    <a:pt x="21020" y="131210"/>
                  </a:lnTo>
                  <a:lnTo>
                    <a:pt x="19439" y="139693"/>
                  </a:lnTo>
                  <a:lnTo>
                    <a:pt x="19050" y="152394"/>
                  </a:lnTo>
                  <a:lnTo>
                    <a:pt x="19050" y="146929"/>
                  </a:lnTo>
                  <a:lnTo>
                    <a:pt x="13583" y="131819"/>
                  </a:lnTo>
                  <a:lnTo>
                    <a:pt x="13994" y="129506"/>
                  </a:lnTo>
                  <a:lnTo>
                    <a:pt x="17238" y="122174"/>
                  </a:lnTo>
                  <a:lnTo>
                    <a:pt x="19708" y="97541"/>
                  </a:lnTo>
                  <a:lnTo>
                    <a:pt x="23400" y="90360"/>
                  </a:lnTo>
                  <a:lnTo>
                    <a:pt x="26053" y="65789"/>
                  </a:lnTo>
                  <a:lnTo>
                    <a:pt x="30416" y="57182"/>
                  </a:lnTo>
                  <a:lnTo>
                    <a:pt x="30861" y="55053"/>
                  </a:lnTo>
                  <a:lnTo>
                    <a:pt x="43805" y="31878"/>
                  </a:lnTo>
                  <a:lnTo>
                    <a:pt x="44164" y="28748"/>
                  </a:lnTo>
                  <a:lnTo>
                    <a:pt x="44965" y="27631"/>
                  </a:lnTo>
                  <a:lnTo>
                    <a:pt x="46204" y="26886"/>
                  </a:lnTo>
                  <a:lnTo>
                    <a:pt x="50900" y="25593"/>
                  </a:lnTo>
                  <a:lnTo>
                    <a:pt x="72236" y="25398"/>
                  </a:lnTo>
                  <a:lnTo>
                    <a:pt x="73557" y="26102"/>
                  </a:lnTo>
                  <a:lnTo>
                    <a:pt x="74438" y="27278"/>
                  </a:lnTo>
                  <a:lnTo>
                    <a:pt x="75025" y="28768"/>
                  </a:lnTo>
                  <a:lnTo>
                    <a:pt x="76122" y="29761"/>
                  </a:lnTo>
                  <a:lnTo>
                    <a:pt x="79223" y="30864"/>
                  </a:lnTo>
                  <a:lnTo>
                    <a:pt x="80332" y="31864"/>
                  </a:lnTo>
                  <a:lnTo>
                    <a:pt x="81564" y="34857"/>
                  </a:lnTo>
                  <a:lnTo>
                    <a:pt x="82598" y="35937"/>
                  </a:lnTo>
                  <a:lnTo>
                    <a:pt x="85629" y="37137"/>
                  </a:lnTo>
                  <a:lnTo>
                    <a:pt x="86719" y="38162"/>
                  </a:lnTo>
                  <a:lnTo>
                    <a:pt x="93798" y="50925"/>
                  </a:lnTo>
                  <a:lnTo>
                    <a:pt x="95899" y="67734"/>
                  </a:lnTo>
                  <a:lnTo>
                    <a:pt x="100265" y="76199"/>
                  </a:lnTo>
                  <a:lnTo>
                    <a:pt x="101600" y="107946"/>
                  </a:lnTo>
                  <a:lnTo>
                    <a:pt x="107067" y="107946"/>
                  </a:lnTo>
                  <a:lnTo>
                    <a:pt x="107361" y="107242"/>
                  </a:lnTo>
                  <a:lnTo>
                    <a:pt x="109822" y="86966"/>
                  </a:lnTo>
                  <a:lnTo>
                    <a:pt x="113416" y="74953"/>
                  </a:lnTo>
                  <a:lnTo>
                    <a:pt x="114831" y="65787"/>
                  </a:lnTo>
                  <a:lnTo>
                    <a:pt x="119292" y="57181"/>
                  </a:lnTo>
                  <a:lnTo>
                    <a:pt x="119744" y="55053"/>
                  </a:lnTo>
                  <a:lnTo>
                    <a:pt x="145082" y="7601"/>
                  </a:lnTo>
                  <a:lnTo>
                    <a:pt x="151432" y="990"/>
                  </a:lnTo>
                  <a:lnTo>
                    <a:pt x="155484" y="290"/>
                  </a:lnTo>
                  <a:lnTo>
                    <a:pt x="170464" y="0"/>
                  </a:lnTo>
                  <a:lnTo>
                    <a:pt x="180884" y="9456"/>
                  </a:lnTo>
                  <a:lnTo>
                    <a:pt x="182698" y="13138"/>
                  </a:lnTo>
                  <a:lnTo>
                    <a:pt x="183182" y="15107"/>
                  </a:lnTo>
                  <a:lnTo>
                    <a:pt x="189048" y="25436"/>
                  </a:lnTo>
                  <a:lnTo>
                    <a:pt x="191149" y="42332"/>
                  </a:lnTo>
                  <a:lnTo>
                    <a:pt x="195515" y="50796"/>
                  </a:lnTo>
                  <a:lnTo>
                    <a:pt x="198696" y="74873"/>
                  </a:lnTo>
                  <a:lnTo>
                    <a:pt x="201198" y="79842"/>
                  </a:lnTo>
                  <a:lnTo>
                    <a:pt x="202936" y="90936"/>
                  </a:lnTo>
                  <a:lnTo>
                    <a:pt x="203200" y="120647"/>
                  </a:lnTo>
                  <a:lnTo>
                    <a:pt x="203200" y="105720"/>
                  </a:lnTo>
                  <a:lnTo>
                    <a:pt x="201318" y="101548"/>
                  </a:lnTo>
                  <a:lnTo>
                    <a:pt x="196850" y="95247"/>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grpSp>
        <p:nvGrpSpPr>
          <p:cNvPr id="178" name="SMARTInkShape-Group21">
            <a:extLst>
              <a:ext uri="{FF2B5EF4-FFF2-40B4-BE49-F238E27FC236}">
                <a16:creationId xmlns:a16="http://schemas.microsoft.com/office/drawing/2014/main" id="{1D7C759C-3E35-1A1A-8CEE-60669C44860B}"/>
              </a:ext>
            </a:extLst>
          </p:cNvPr>
          <p:cNvGrpSpPr/>
          <p:nvPr/>
        </p:nvGrpSpPr>
        <p:grpSpPr>
          <a:xfrm>
            <a:off x="1225550" y="6286500"/>
            <a:ext cx="577587" cy="399934"/>
            <a:chOff x="1225550" y="6286500"/>
            <a:chExt cx="577587" cy="399934"/>
          </a:xfrm>
        </p:grpSpPr>
        <p:sp>
          <p:nvSpPr>
            <p:cNvPr id="173" name="SMARTInkShape-150">
              <a:extLst>
                <a:ext uri="{FF2B5EF4-FFF2-40B4-BE49-F238E27FC236}">
                  <a16:creationId xmlns:a16="http://schemas.microsoft.com/office/drawing/2014/main" id="{1C0888CD-2DA0-8DED-4C16-5FBFA6E609D0}"/>
                </a:ext>
              </a:extLst>
            </p:cNvPr>
            <p:cNvSpPr/>
            <p:nvPr>
              <p:custDataLst>
                <p:tags r:id="rId19"/>
              </p:custDataLst>
            </p:nvPr>
          </p:nvSpPr>
          <p:spPr>
            <a:xfrm>
              <a:off x="1225550" y="6388100"/>
              <a:ext cx="38099" cy="298334"/>
            </a:xfrm>
            <a:custGeom>
              <a:avLst/>
              <a:gdLst/>
              <a:ahLst/>
              <a:cxnLst/>
              <a:rect l="0" t="0" r="0" b="0"/>
              <a:pathLst>
                <a:path w="38099" h="298334">
                  <a:moveTo>
                    <a:pt x="0" y="0"/>
                  </a:moveTo>
                  <a:lnTo>
                    <a:pt x="0" y="0"/>
                  </a:lnTo>
                  <a:lnTo>
                    <a:pt x="0" y="8839"/>
                  </a:lnTo>
                  <a:lnTo>
                    <a:pt x="1881" y="12865"/>
                  </a:lnTo>
                  <a:lnTo>
                    <a:pt x="3371" y="14927"/>
                  </a:lnTo>
                  <a:lnTo>
                    <a:pt x="5467" y="24571"/>
                  </a:lnTo>
                  <a:lnTo>
                    <a:pt x="8197" y="51242"/>
                  </a:lnTo>
                  <a:lnTo>
                    <a:pt x="11366" y="63631"/>
                  </a:lnTo>
                  <a:lnTo>
                    <a:pt x="17691" y="107561"/>
                  </a:lnTo>
                  <a:lnTo>
                    <a:pt x="24972" y="153879"/>
                  </a:lnTo>
                  <a:lnTo>
                    <a:pt x="27155" y="170007"/>
                  </a:lnTo>
                  <a:lnTo>
                    <a:pt x="30842" y="188098"/>
                  </a:lnTo>
                  <a:lnTo>
                    <a:pt x="31740" y="234947"/>
                  </a:lnTo>
                  <a:lnTo>
                    <a:pt x="32455" y="262349"/>
                  </a:lnTo>
                  <a:lnTo>
                    <a:pt x="36776" y="274491"/>
                  </a:lnTo>
                  <a:lnTo>
                    <a:pt x="38098" y="298333"/>
                  </a:lnTo>
                  <a:lnTo>
                    <a:pt x="34728" y="295044"/>
                  </a:lnTo>
                  <a:lnTo>
                    <a:pt x="33074" y="291527"/>
                  </a:lnTo>
                  <a:lnTo>
                    <a:pt x="31750" y="28575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74" name="SMARTInkShape-151">
              <a:extLst>
                <a:ext uri="{FF2B5EF4-FFF2-40B4-BE49-F238E27FC236}">
                  <a16:creationId xmlns:a16="http://schemas.microsoft.com/office/drawing/2014/main" id="{51F0492C-7E8F-B6DD-73F0-9230FD8B9936}"/>
                </a:ext>
              </a:extLst>
            </p:cNvPr>
            <p:cNvSpPr/>
            <p:nvPr>
              <p:custDataLst>
                <p:tags r:id="rId20"/>
              </p:custDataLst>
            </p:nvPr>
          </p:nvSpPr>
          <p:spPr>
            <a:xfrm>
              <a:off x="1238250" y="6362786"/>
              <a:ext cx="107664" cy="158316"/>
            </a:xfrm>
            <a:custGeom>
              <a:avLst/>
              <a:gdLst/>
              <a:ahLst/>
              <a:cxnLst/>
              <a:rect l="0" t="0" r="0" b="0"/>
              <a:pathLst>
                <a:path w="107664" h="158316">
                  <a:moveTo>
                    <a:pt x="0" y="25314"/>
                  </a:moveTo>
                  <a:lnTo>
                    <a:pt x="0" y="25314"/>
                  </a:lnTo>
                  <a:lnTo>
                    <a:pt x="3371" y="25314"/>
                  </a:lnTo>
                  <a:lnTo>
                    <a:pt x="12209" y="21943"/>
                  </a:lnTo>
                  <a:lnTo>
                    <a:pt x="36674" y="8097"/>
                  </a:lnTo>
                  <a:lnTo>
                    <a:pt x="41700" y="6373"/>
                  </a:lnTo>
                  <a:lnTo>
                    <a:pt x="49201" y="2141"/>
                  </a:lnTo>
                  <a:lnTo>
                    <a:pt x="71698" y="0"/>
                  </a:lnTo>
                  <a:lnTo>
                    <a:pt x="76081" y="1834"/>
                  </a:lnTo>
                  <a:lnTo>
                    <a:pt x="80380" y="4295"/>
                  </a:lnTo>
                  <a:lnTo>
                    <a:pt x="86768" y="6386"/>
                  </a:lnTo>
                  <a:lnTo>
                    <a:pt x="91010" y="9375"/>
                  </a:lnTo>
                  <a:lnTo>
                    <a:pt x="93366" y="13056"/>
                  </a:lnTo>
                  <a:lnTo>
                    <a:pt x="95118" y="17044"/>
                  </a:lnTo>
                  <a:lnTo>
                    <a:pt x="99366" y="23256"/>
                  </a:lnTo>
                  <a:lnTo>
                    <a:pt x="107303" y="48010"/>
                  </a:lnTo>
                  <a:lnTo>
                    <a:pt x="107663" y="52570"/>
                  </a:lnTo>
                  <a:lnTo>
                    <a:pt x="95183" y="92406"/>
                  </a:lnTo>
                  <a:lnTo>
                    <a:pt x="74058" y="122411"/>
                  </a:lnTo>
                  <a:lnTo>
                    <a:pt x="52916" y="143137"/>
                  </a:lnTo>
                  <a:lnTo>
                    <a:pt x="44450" y="147286"/>
                  </a:lnTo>
                  <a:lnTo>
                    <a:pt x="35983" y="154692"/>
                  </a:lnTo>
                  <a:lnTo>
                    <a:pt x="29869" y="156898"/>
                  </a:lnTo>
                  <a:lnTo>
                    <a:pt x="17816" y="158315"/>
                  </a:lnTo>
                  <a:lnTo>
                    <a:pt x="13092" y="156628"/>
                  </a:lnTo>
                  <a:lnTo>
                    <a:pt x="8641" y="154231"/>
                  </a:lnTo>
                  <a:lnTo>
                    <a:pt x="4311" y="153165"/>
                  </a:lnTo>
                  <a:lnTo>
                    <a:pt x="2874" y="152176"/>
                  </a:lnTo>
                  <a:lnTo>
                    <a:pt x="1916" y="150811"/>
                  </a:lnTo>
                  <a:lnTo>
                    <a:pt x="0" y="145964"/>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75" name="SMARTInkShape-152">
              <a:extLst>
                <a:ext uri="{FF2B5EF4-FFF2-40B4-BE49-F238E27FC236}">
                  <a16:creationId xmlns:a16="http://schemas.microsoft.com/office/drawing/2014/main" id="{31F1D091-7530-03CE-D45B-D3A17B4BC9BD}"/>
                </a:ext>
              </a:extLst>
            </p:cNvPr>
            <p:cNvSpPr/>
            <p:nvPr>
              <p:custDataLst>
                <p:tags r:id="rId21"/>
              </p:custDataLst>
            </p:nvPr>
          </p:nvSpPr>
          <p:spPr>
            <a:xfrm>
              <a:off x="1339850" y="6388102"/>
              <a:ext cx="146051" cy="139619"/>
            </a:xfrm>
            <a:custGeom>
              <a:avLst/>
              <a:gdLst/>
              <a:ahLst/>
              <a:cxnLst/>
              <a:rect l="0" t="0" r="0" b="0"/>
              <a:pathLst>
                <a:path w="146051" h="139619">
                  <a:moveTo>
                    <a:pt x="0" y="76198"/>
                  </a:moveTo>
                  <a:lnTo>
                    <a:pt x="0" y="76198"/>
                  </a:lnTo>
                  <a:lnTo>
                    <a:pt x="15901" y="75493"/>
                  </a:lnTo>
                  <a:lnTo>
                    <a:pt x="35242" y="69731"/>
                  </a:lnTo>
                  <a:lnTo>
                    <a:pt x="44304" y="64939"/>
                  </a:lnTo>
                  <a:lnTo>
                    <a:pt x="68522" y="61654"/>
                  </a:lnTo>
                  <a:lnTo>
                    <a:pt x="73493" y="59151"/>
                  </a:lnTo>
                  <a:lnTo>
                    <a:pt x="80258" y="57036"/>
                  </a:lnTo>
                  <a:lnTo>
                    <a:pt x="86731" y="52959"/>
                  </a:lnTo>
                  <a:lnTo>
                    <a:pt x="93118" y="50733"/>
                  </a:lnTo>
                  <a:lnTo>
                    <a:pt x="99479" y="46623"/>
                  </a:lnTo>
                  <a:lnTo>
                    <a:pt x="105832" y="44388"/>
                  </a:lnTo>
                  <a:lnTo>
                    <a:pt x="120650" y="33501"/>
                  </a:lnTo>
                  <a:lnTo>
                    <a:pt x="124883" y="31822"/>
                  </a:lnTo>
                  <a:lnTo>
                    <a:pt x="129117" y="28723"/>
                  </a:lnTo>
                  <a:lnTo>
                    <a:pt x="131468" y="24994"/>
                  </a:lnTo>
                  <a:lnTo>
                    <a:pt x="133102" y="19125"/>
                  </a:lnTo>
                  <a:lnTo>
                    <a:pt x="133347" y="3325"/>
                  </a:lnTo>
                  <a:lnTo>
                    <a:pt x="132643" y="2215"/>
                  </a:lnTo>
                  <a:lnTo>
                    <a:pt x="131467" y="1477"/>
                  </a:lnTo>
                  <a:lnTo>
                    <a:pt x="126442" y="436"/>
                  </a:lnTo>
                  <a:lnTo>
                    <a:pt x="105753" y="0"/>
                  </a:lnTo>
                  <a:lnTo>
                    <a:pt x="101564" y="1880"/>
                  </a:lnTo>
                  <a:lnTo>
                    <a:pt x="82549" y="17215"/>
                  </a:lnTo>
                  <a:lnTo>
                    <a:pt x="78316" y="18938"/>
                  </a:lnTo>
                  <a:lnTo>
                    <a:pt x="67733" y="27778"/>
                  </a:lnTo>
                  <a:lnTo>
                    <a:pt x="47098" y="55155"/>
                  </a:lnTo>
                  <a:lnTo>
                    <a:pt x="43092" y="63522"/>
                  </a:lnTo>
                  <a:lnTo>
                    <a:pt x="40318" y="67742"/>
                  </a:lnTo>
                  <a:lnTo>
                    <a:pt x="38757" y="74084"/>
                  </a:lnTo>
                  <a:lnTo>
                    <a:pt x="38101" y="110065"/>
                  </a:lnTo>
                  <a:lnTo>
                    <a:pt x="38806" y="111476"/>
                  </a:lnTo>
                  <a:lnTo>
                    <a:pt x="39982" y="112416"/>
                  </a:lnTo>
                  <a:lnTo>
                    <a:pt x="43170" y="114167"/>
                  </a:lnTo>
                  <a:lnTo>
                    <a:pt x="60159" y="130020"/>
                  </a:lnTo>
                  <a:lnTo>
                    <a:pt x="65778" y="131869"/>
                  </a:lnTo>
                  <a:lnTo>
                    <a:pt x="79897" y="133858"/>
                  </a:lnTo>
                  <a:lnTo>
                    <a:pt x="88794" y="138335"/>
                  </a:lnTo>
                  <a:lnTo>
                    <a:pt x="103710" y="139618"/>
                  </a:lnTo>
                  <a:lnTo>
                    <a:pt x="107947" y="137781"/>
                  </a:lnTo>
                  <a:lnTo>
                    <a:pt x="112182" y="135318"/>
                  </a:lnTo>
                  <a:lnTo>
                    <a:pt x="118533" y="133226"/>
                  </a:lnTo>
                  <a:lnTo>
                    <a:pt x="129117" y="124587"/>
                  </a:lnTo>
                  <a:lnTo>
                    <a:pt x="131468" y="120517"/>
                  </a:lnTo>
                  <a:lnTo>
                    <a:pt x="133219" y="116356"/>
                  </a:lnTo>
                  <a:lnTo>
                    <a:pt x="146050" y="95248"/>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76" name="SMARTInkShape-153">
              <a:extLst>
                <a:ext uri="{FF2B5EF4-FFF2-40B4-BE49-F238E27FC236}">
                  <a16:creationId xmlns:a16="http://schemas.microsoft.com/office/drawing/2014/main" id="{5456E5A2-E174-F9D2-FD28-189282C0CE73}"/>
                </a:ext>
              </a:extLst>
            </p:cNvPr>
            <p:cNvSpPr/>
            <p:nvPr>
              <p:custDataLst>
                <p:tags r:id="rId22"/>
              </p:custDataLst>
            </p:nvPr>
          </p:nvSpPr>
          <p:spPr>
            <a:xfrm>
              <a:off x="1549403" y="6375400"/>
              <a:ext cx="120648" cy="101598"/>
            </a:xfrm>
            <a:custGeom>
              <a:avLst/>
              <a:gdLst/>
              <a:ahLst/>
              <a:cxnLst/>
              <a:rect l="0" t="0" r="0" b="0"/>
              <a:pathLst>
                <a:path w="120648" h="101598">
                  <a:moveTo>
                    <a:pt x="38097" y="0"/>
                  </a:moveTo>
                  <a:lnTo>
                    <a:pt x="38097" y="0"/>
                  </a:lnTo>
                  <a:lnTo>
                    <a:pt x="15497" y="23306"/>
                  </a:lnTo>
                  <a:lnTo>
                    <a:pt x="11369" y="31754"/>
                  </a:lnTo>
                  <a:lnTo>
                    <a:pt x="3968" y="40217"/>
                  </a:lnTo>
                  <a:lnTo>
                    <a:pt x="1762" y="46331"/>
                  </a:lnTo>
                  <a:lnTo>
                    <a:pt x="0" y="82509"/>
                  </a:lnTo>
                  <a:lnTo>
                    <a:pt x="704" y="84638"/>
                  </a:lnTo>
                  <a:lnTo>
                    <a:pt x="1880" y="86059"/>
                  </a:lnTo>
                  <a:lnTo>
                    <a:pt x="3368" y="87007"/>
                  </a:lnTo>
                  <a:lnTo>
                    <a:pt x="4361" y="88343"/>
                  </a:lnTo>
                  <a:lnTo>
                    <a:pt x="5464" y="91710"/>
                  </a:lnTo>
                  <a:lnTo>
                    <a:pt x="6085" y="97571"/>
                  </a:lnTo>
                  <a:lnTo>
                    <a:pt x="6878" y="98914"/>
                  </a:lnTo>
                  <a:lnTo>
                    <a:pt x="8112" y="99810"/>
                  </a:lnTo>
                  <a:lnTo>
                    <a:pt x="11365" y="100805"/>
                  </a:lnTo>
                  <a:lnTo>
                    <a:pt x="28477" y="101597"/>
                  </a:lnTo>
                  <a:lnTo>
                    <a:pt x="32175" y="99718"/>
                  </a:lnTo>
                  <a:lnTo>
                    <a:pt x="36170" y="97235"/>
                  </a:lnTo>
                  <a:lnTo>
                    <a:pt x="42386" y="95132"/>
                  </a:lnTo>
                  <a:lnTo>
                    <a:pt x="59266" y="80347"/>
                  </a:lnTo>
                  <a:lnTo>
                    <a:pt x="61616" y="76161"/>
                  </a:lnTo>
                  <a:lnTo>
                    <a:pt x="63367" y="71949"/>
                  </a:lnTo>
                  <a:lnTo>
                    <a:pt x="67613" y="65610"/>
                  </a:lnTo>
                  <a:lnTo>
                    <a:pt x="69185" y="59265"/>
                  </a:lnTo>
                  <a:lnTo>
                    <a:pt x="69760" y="48683"/>
                  </a:lnTo>
                  <a:lnTo>
                    <a:pt x="71690" y="44450"/>
                  </a:lnTo>
                  <a:lnTo>
                    <a:pt x="74194" y="40217"/>
                  </a:lnTo>
                  <a:lnTo>
                    <a:pt x="75933" y="33004"/>
                  </a:lnTo>
                  <a:lnTo>
                    <a:pt x="76197" y="19049"/>
                  </a:lnTo>
                  <a:lnTo>
                    <a:pt x="76197" y="28510"/>
                  </a:lnTo>
                  <a:lnTo>
                    <a:pt x="78078" y="32191"/>
                  </a:lnTo>
                  <a:lnTo>
                    <a:pt x="80561" y="36179"/>
                  </a:lnTo>
                  <a:lnTo>
                    <a:pt x="82155" y="44489"/>
                  </a:lnTo>
                  <a:lnTo>
                    <a:pt x="82285" y="46593"/>
                  </a:lnTo>
                  <a:lnTo>
                    <a:pt x="84312" y="50812"/>
                  </a:lnTo>
                  <a:lnTo>
                    <a:pt x="86859" y="55039"/>
                  </a:lnTo>
                  <a:lnTo>
                    <a:pt x="88999" y="61385"/>
                  </a:lnTo>
                  <a:lnTo>
                    <a:pt x="93082" y="67734"/>
                  </a:lnTo>
                  <a:lnTo>
                    <a:pt x="94605" y="74083"/>
                  </a:lnTo>
                  <a:lnTo>
                    <a:pt x="94962" y="78317"/>
                  </a:lnTo>
                  <a:lnTo>
                    <a:pt x="97002" y="82550"/>
                  </a:lnTo>
                  <a:lnTo>
                    <a:pt x="100689" y="87646"/>
                  </a:lnTo>
                  <a:lnTo>
                    <a:pt x="101328" y="91899"/>
                  </a:lnTo>
                  <a:lnTo>
                    <a:pt x="102123" y="93016"/>
                  </a:lnTo>
                  <a:lnTo>
                    <a:pt x="103359" y="93761"/>
                  </a:lnTo>
                  <a:lnTo>
                    <a:pt x="104888" y="94256"/>
                  </a:lnTo>
                  <a:lnTo>
                    <a:pt x="105908" y="95293"/>
                  </a:lnTo>
                  <a:lnTo>
                    <a:pt x="107041" y="98327"/>
                  </a:lnTo>
                  <a:lnTo>
                    <a:pt x="108048" y="99418"/>
                  </a:lnTo>
                  <a:lnTo>
                    <a:pt x="114213" y="101574"/>
                  </a:lnTo>
                  <a:lnTo>
                    <a:pt x="117643" y="98222"/>
                  </a:lnTo>
                  <a:lnTo>
                    <a:pt x="119312" y="94689"/>
                  </a:lnTo>
                  <a:lnTo>
                    <a:pt x="120647" y="7620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77" name="SMARTInkShape-154">
              <a:extLst>
                <a:ext uri="{FF2B5EF4-FFF2-40B4-BE49-F238E27FC236}">
                  <a16:creationId xmlns:a16="http://schemas.microsoft.com/office/drawing/2014/main" id="{7D383983-F11A-5548-CB87-1EBADBE8323A}"/>
                </a:ext>
              </a:extLst>
            </p:cNvPr>
            <p:cNvSpPr/>
            <p:nvPr>
              <p:custDataLst>
                <p:tags r:id="rId23"/>
              </p:custDataLst>
            </p:nvPr>
          </p:nvSpPr>
          <p:spPr>
            <a:xfrm>
              <a:off x="1695450" y="6286500"/>
              <a:ext cx="107687" cy="273051"/>
            </a:xfrm>
            <a:custGeom>
              <a:avLst/>
              <a:gdLst/>
              <a:ahLst/>
              <a:cxnLst/>
              <a:rect l="0" t="0" r="0" b="0"/>
              <a:pathLst>
                <a:path w="107687" h="273051">
                  <a:moveTo>
                    <a:pt x="82550" y="0"/>
                  </a:moveTo>
                  <a:lnTo>
                    <a:pt x="82550" y="0"/>
                  </a:lnTo>
                  <a:lnTo>
                    <a:pt x="61569" y="19099"/>
                  </a:lnTo>
                  <a:lnTo>
                    <a:pt x="49556" y="27526"/>
                  </a:lnTo>
                  <a:lnTo>
                    <a:pt x="46719" y="31754"/>
                  </a:lnTo>
                  <a:lnTo>
                    <a:pt x="45963" y="33869"/>
                  </a:lnTo>
                  <a:lnTo>
                    <a:pt x="44753" y="35280"/>
                  </a:lnTo>
                  <a:lnTo>
                    <a:pt x="35745" y="41099"/>
                  </a:lnTo>
                  <a:lnTo>
                    <a:pt x="33525" y="44842"/>
                  </a:lnTo>
                  <a:lnTo>
                    <a:pt x="31984" y="50721"/>
                  </a:lnTo>
                  <a:lnTo>
                    <a:pt x="31753" y="66523"/>
                  </a:lnTo>
                  <a:lnTo>
                    <a:pt x="32457" y="67632"/>
                  </a:lnTo>
                  <a:lnTo>
                    <a:pt x="33633" y="68371"/>
                  </a:lnTo>
                  <a:lnTo>
                    <a:pt x="35122" y="68865"/>
                  </a:lnTo>
                  <a:lnTo>
                    <a:pt x="36114" y="69898"/>
                  </a:lnTo>
                  <a:lnTo>
                    <a:pt x="39589" y="76627"/>
                  </a:lnTo>
                  <a:lnTo>
                    <a:pt x="41210" y="78602"/>
                  </a:lnTo>
                  <a:lnTo>
                    <a:pt x="44891" y="80795"/>
                  </a:lnTo>
                  <a:lnTo>
                    <a:pt x="48879" y="82476"/>
                  </a:lnTo>
                  <a:lnTo>
                    <a:pt x="55091" y="86683"/>
                  </a:lnTo>
                  <a:lnTo>
                    <a:pt x="59292" y="87915"/>
                  </a:lnTo>
                  <a:lnTo>
                    <a:pt x="60695" y="88948"/>
                  </a:lnTo>
                  <a:lnTo>
                    <a:pt x="61630" y="90343"/>
                  </a:lnTo>
                  <a:lnTo>
                    <a:pt x="62253" y="91978"/>
                  </a:lnTo>
                  <a:lnTo>
                    <a:pt x="63374" y="93069"/>
                  </a:lnTo>
                  <a:lnTo>
                    <a:pt x="66502" y="94281"/>
                  </a:lnTo>
                  <a:lnTo>
                    <a:pt x="84690" y="95224"/>
                  </a:lnTo>
                  <a:lnTo>
                    <a:pt x="86093" y="95939"/>
                  </a:lnTo>
                  <a:lnTo>
                    <a:pt x="87029" y="97121"/>
                  </a:lnTo>
                  <a:lnTo>
                    <a:pt x="87652" y="98614"/>
                  </a:lnTo>
                  <a:lnTo>
                    <a:pt x="88774" y="99609"/>
                  </a:lnTo>
                  <a:lnTo>
                    <a:pt x="95643" y="103088"/>
                  </a:lnTo>
                  <a:lnTo>
                    <a:pt x="100423" y="106990"/>
                  </a:lnTo>
                  <a:lnTo>
                    <a:pt x="101077" y="109405"/>
                  </a:lnTo>
                  <a:lnTo>
                    <a:pt x="101497" y="113333"/>
                  </a:lnTo>
                  <a:lnTo>
                    <a:pt x="105944" y="119178"/>
                  </a:lnTo>
                  <a:lnTo>
                    <a:pt x="107355" y="125074"/>
                  </a:lnTo>
                  <a:lnTo>
                    <a:pt x="107686" y="129202"/>
                  </a:lnTo>
                  <a:lnTo>
                    <a:pt x="105951" y="133388"/>
                  </a:lnTo>
                  <a:lnTo>
                    <a:pt x="103534" y="137600"/>
                  </a:lnTo>
                  <a:lnTo>
                    <a:pt x="101467" y="143937"/>
                  </a:lnTo>
                  <a:lnTo>
                    <a:pt x="97406" y="150284"/>
                  </a:lnTo>
                  <a:lnTo>
                    <a:pt x="96208" y="154517"/>
                  </a:lnTo>
                  <a:lnTo>
                    <a:pt x="95183" y="155928"/>
                  </a:lnTo>
                  <a:lnTo>
                    <a:pt x="93794" y="156868"/>
                  </a:lnTo>
                  <a:lnTo>
                    <a:pt x="92163" y="157496"/>
                  </a:lnTo>
                  <a:lnTo>
                    <a:pt x="91075" y="158619"/>
                  </a:lnTo>
                  <a:lnTo>
                    <a:pt x="87448" y="165492"/>
                  </a:lnTo>
                  <a:lnTo>
                    <a:pt x="66305" y="188387"/>
                  </a:lnTo>
                  <a:lnTo>
                    <a:pt x="62173" y="196851"/>
                  </a:lnTo>
                  <a:lnTo>
                    <a:pt x="42310" y="218017"/>
                  </a:lnTo>
                  <a:lnTo>
                    <a:pt x="38090" y="220368"/>
                  </a:lnTo>
                  <a:lnTo>
                    <a:pt x="35976" y="220996"/>
                  </a:lnTo>
                  <a:lnTo>
                    <a:pt x="31747" y="225455"/>
                  </a:lnTo>
                  <a:lnTo>
                    <a:pt x="28221" y="231435"/>
                  </a:lnTo>
                  <a:lnTo>
                    <a:pt x="24076" y="241023"/>
                  </a:lnTo>
                  <a:lnTo>
                    <a:pt x="21284" y="245410"/>
                  </a:lnTo>
                  <a:lnTo>
                    <a:pt x="19006" y="251847"/>
                  </a:lnTo>
                  <a:lnTo>
                    <a:pt x="0" y="27305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grpSp>
        <p:nvGrpSpPr>
          <p:cNvPr id="185" name="SMARTInkShape-Group22">
            <a:extLst>
              <a:ext uri="{FF2B5EF4-FFF2-40B4-BE49-F238E27FC236}">
                <a16:creationId xmlns:a16="http://schemas.microsoft.com/office/drawing/2014/main" id="{FE3C9AA2-0DA2-D289-355C-91CB51402D87}"/>
              </a:ext>
            </a:extLst>
          </p:cNvPr>
          <p:cNvGrpSpPr/>
          <p:nvPr/>
        </p:nvGrpSpPr>
        <p:grpSpPr>
          <a:xfrm>
            <a:off x="3136900" y="6273800"/>
            <a:ext cx="723901" cy="247648"/>
            <a:chOff x="3136900" y="6273800"/>
            <a:chExt cx="723901" cy="247648"/>
          </a:xfrm>
        </p:grpSpPr>
        <p:sp>
          <p:nvSpPr>
            <p:cNvPr id="179" name="SMARTInkShape-155">
              <a:extLst>
                <a:ext uri="{FF2B5EF4-FFF2-40B4-BE49-F238E27FC236}">
                  <a16:creationId xmlns:a16="http://schemas.microsoft.com/office/drawing/2014/main" id="{A2DCE326-3359-B819-2566-C593E26C5432}"/>
                </a:ext>
              </a:extLst>
            </p:cNvPr>
            <p:cNvSpPr/>
            <p:nvPr>
              <p:custDataLst>
                <p:tags r:id="rId13"/>
              </p:custDataLst>
            </p:nvPr>
          </p:nvSpPr>
          <p:spPr>
            <a:xfrm>
              <a:off x="3136900" y="6311900"/>
              <a:ext cx="19051" cy="190499"/>
            </a:xfrm>
            <a:custGeom>
              <a:avLst/>
              <a:gdLst/>
              <a:ahLst/>
              <a:cxnLst/>
              <a:rect l="0" t="0" r="0" b="0"/>
              <a:pathLst>
                <a:path w="19051" h="190499">
                  <a:moveTo>
                    <a:pt x="19050" y="0"/>
                  </a:moveTo>
                  <a:lnTo>
                    <a:pt x="19050" y="0"/>
                  </a:lnTo>
                  <a:lnTo>
                    <a:pt x="19050" y="44798"/>
                  </a:lnTo>
                  <a:lnTo>
                    <a:pt x="19050" y="88984"/>
                  </a:lnTo>
                  <a:lnTo>
                    <a:pt x="19050" y="133314"/>
                  </a:lnTo>
                  <a:lnTo>
                    <a:pt x="18344" y="141801"/>
                  </a:lnTo>
                  <a:lnTo>
                    <a:pt x="12961" y="166844"/>
                  </a:lnTo>
                  <a:lnTo>
                    <a:pt x="12778" y="173456"/>
                  </a:lnTo>
                  <a:lnTo>
                    <a:pt x="10853" y="177751"/>
                  </a:lnTo>
                  <a:lnTo>
                    <a:pt x="8351" y="182011"/>
                  </a:lnTo>
                  <a:lnTo>
                    <a:pt x="6351" y="190497"/>
                  </a:lnTo>
                  <a:lnTo>
                    <a:pt x="6350" y="190498"/>
                  </a:lnTo>
                  <a:lnTo>
                    <a:pt x="6350" y="177669"/>
                  </a:lnTo>
                  <a:lnTo>
                    <a:pt x="4468" y="172333"/>
                  </a:lnTo>
                  <a:lnTo>
                    <a:pt x="1986" y="167610"/>
                  </a:lnTo>
                  <a:lnTo>
                    <a:pt x="0" y="15875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80" name="SMARTInkShape-156">
              <a:extLst>
                <a:ext uri="{FF2B5EF4-FFF2-40B4-BE49-F238E27FC236}">
                  <a16:creationId xmlns:a16="http://schemas.microsoft.com/office/drawing/2014/main" id="{BC890A31-FB2B-B72B-F7ED-F6F2F49232E0}"/>
                </a:ext>
              </a:extLst>
            </p:cNvPr>
            <p:cNvSpPr/>
            <p:nvPr>
              <p:custDataLst>
                <p:tags r:id="rId14"/>
              </p:custDataLst>
            </p:nvPr>
          </p:nvSpPr>
          <p:spPr>
            <a:xfrm>
              <a:off x="3257550" y="6343650"/>
              <a:ext cx="94264" cy="177798"/>
            </a:xfrm>
            <a:custGeom>
              <a:avLst/>
              <a:gdLst/>
              <a:ahLst/>
              <a:cxnLst/>
              <a:rect l="0" t="0" r="0" b="0"/>
              <a:pathLst>
                <a:path w="94264" h="177798">
                  <a:moveTo>
                    <a:pt x="6350" y="0"/>
                  </a:moveTo>
                  <a:lnTo>
                    <a:pt x="6350" y="0"/>
                  </a:lnTo>
                  <a:lnTo>
                    <a:pt x="9721" y="3371"/>
                  </a:lnTo>
                  <a:lnTo>
                    <a:pt x="11376" y="8789"/>
                  </a:lnTo>
                  <a:lnTo>
                    <a:pt x="12677" y="37170"/>
                  </a:lnTo>
                  <a:lnTo>
                    <a:pt x="10808" y="43096"/>
                  </a:lnTo>
                  <a:lnTo>
                    <a:pt x="8332" y="48081"/>
                  </a:lnTo>
                  <a:lnTo>
                    <a:pt x="5818" y="61330"/>
                  </a:lnTo>
                  <a:lnTo>
                    <a:pt x="905" y="68589"/>
                  </a:lnTo>
                  <a:lnTo>
                    <a:pt x="0" y="76192"/>
                  </a:lnTo>
                  <a:lnTo>
                    <a:pt x="46382" y="76200"/>
                  </a:lnTo>
                  <a:lnTo>
                    <a:pt x="65737" y="76905"/>
                  </a:lnTo>
                  <a:lnTo>
                    <a:pt x="71079" y="79571"/>
                  </a:lnTo>
                  <a:lnTo>
                    <a:pt x="72786" y="81270"/>
                  </a:lnTo>
                  <a:lnTo>
                    <a:pt x="86237" y="103869"/>
                  </a:lnTo>
                  <a:lnTo>
                    <a:pt x="88816" y="111601"/>
                  </a:lnTo>
                  <a:lnTo>
                    <a:pt x="93030" y="118360"/>
                  </a:lnTo>
                  <a:lnTo>
                    <a:pt x="94263" y="122689"/>
                  </a:lnTo>
                  <a:lnTo>
                    <a:pt x="93887" y="124832"/>
                  </a:lnTo>
                  <a:lnTo>
                    <a:pt x="89431" y="133215"/>
                  </a:lnTo>
                  <a:lnTo>
                    <a:pt x="89135" y="136347"/>
                  </a:lnTo>
                  <a:lnTo>
                    <a:pt x="87123" y="140091"/>
                  </a:lnTo>
                  <a:lnTo>
                    <a:pt x="73979" y="154539"/>
                  </a:lnTo>
                  <a:lnTo>
                    <a:pt x="69804" y="156878"/>
                  </a:lnTo>
                  <a:lnTo>
                    <a:pt x="65596" y="158623"/>
                  </a:lnTo>
                  <a:lnTo>
                    <a:pt x="44450" y="175952"/>
                  </a:lnTo>
                  <a:lnTo>
                    <a:pt x="35983" y="177435"/>
                  </a:lnTo>
                  <a:lnTo>
                    <a:pt x="22139" y="177797"/>
                  </a:lnTo>
                  <a:lnTo>
                    <a:pt x="18541" y="174036"/>
                  </a:lnTo>
                  <a:lnTo>
                    <a:pt x="2802" y="153912"/>
                  </a:lnTo>
                  <a:lnTo>
                    <a:pt x="0" y="13970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81" name="SMARTInkShape-157">
              <a:extLst>
                <a:ext uri="{FF2B5EF4-FFF2-40B4-BE49-F238E27FC236}">
                  <a16:creationId xmlns:a16="http://schemas.microsoft.com/office/drawing/2014/main" id="{10C5C3E5-2668-5317-9AE0-76C3B84A0955}"/>
                </a:ext>
              </a:extLst>
            </p:cNvPr>
            <p:cNvSpPr/>
            <p:nvPr>
              <p:custDataLst>
                <p:tags r:id="rId15"/>
              </p:custDataLst>
            </p:nvPr>
          </p:nvSpPr>
          <p:spPr>
            <a:xfrm>
              <a:off x="3263900" y="6273800"/>
              <a:ext cx="107951" cy="57151"/>
            </a:xfrm>
            <a:custGeom>
              <a:avLst/>
              <a:gdLst/>
              <a:ahLst/>
              <a:cxnLst/>
              <a:rect l="0" t="0" r="0" b="0"/>
              <a:pathLst>
                <a:path w="107951" h="57151">
                  <a:moveTo>
                    <a:pt x="0" y="57150"/>
                  </a:moveTo>
                  <a:lnTo>
                    <a:pt x="0" y="57150"/>
                  </a:lnTo>
                  <a:lnTo>
                    <a:pt x="3371" y="53779"/>
                  </a:lnTo>
                  <a:lnTo>
                    <a:pt x="8789" y="52124"/>
                  </a:lnTo>
                  <a:lnTo>
                    <a:pt x="26938" y="49035"/>
                  </a:lnTo>
                  <a:lnTo>
                    <a:pt x="49054" y="37945"/>
                  </a:lnTo>
                  <a:lnTo>
                    <a:pt x="54257" y="34503"/>
                  </a:lnTo>
                  <a:lnTo>
                    <a:pt x="63347" y="30412"/>
                  </a:lnTo>
                  <a:lnTo>
                    <a:pt x="67665" y="27628"/>
                  </a:lnTo>
                  <a:lnTo>
                    <a:pt x="74063" y="25355"/>
                  </a:lnTo>
                  <a:lnTo>
                    <a:pt x="89292" y="14152"/>
                  </a:lnTo>
                  <a:lnTo>
                    <a:pt x="99535" y="12185"/>
                  </a:lnTo>
                  <a:lnTo>
                    <a:pt x="103739" y="9414"/>
                  </a:lnTo>
                  <a:lnTo>
                    <a:pt x="106078" y="5831"/>
                  </a:lnTo>
                  <a:lnTo>
                    <a:pt x="107950" y="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82" name="SMARTInkShape-158">
              <a:extLst>
                <a:ext uri="{FF2B5EF4-FFF2-40B4-BE49-F238E27FC236}">
                  <a16:creationId xmlns:a16="http://schemas.microsoft.com/office/drawing/2014/main" id="{0ED65EF6-2C85-F103-BBDC-2B0B6E87BEEA}"/>
                </a:ext>
              </a:extLst>
            </p:cNvPr>
            <p:cNvSpPr/>
            <p:nvPr>
              <p:custDataLst>
                <p:tags r:id="rId16"/>
              </p:custDataLst>
            </p:nvPr>
          </p:nvSpPr>
          <p:spPr>
            <a:xfrm>
              <a:off x="3435350" y="6292850"/>
              <a:ext cx="31641" cy="196848"/>
            </a:xfrm>
            <a:custGeom>
              <a:avLst/>
              <a:gdLst/>
              <a:ahLst/>
              <a:cxnLst/>
              <a:rect l="0" t="0" r="0" b="0"/>
              <a:pathLst>
                <a:path w="31641" h="196848">
                  <a:moveTo>
                    <a:pt x="0" y="0"/>
                  </a:moveTo>
                  <a:lnTo>
                    <a:pt x="0" y="0"/>
                  </a:lnTo>
                  <a:lnTo>
                    <a:pt x="5069" y="5775"/>
                  </a:lnTo>
                  <a:lnTo>
                    <a:pt x="25414" y="51421"/>
                  </a:lnTo>
                  <a:lnTo>
                    <a:pt x="29873" y="70034"/>
                  </a:lnTo>
                  <a:lnTo>
                    <a:pt x="31640" y="114311"/>
                  </a:lnTo>
                  <a:lnTo>
                    <a:pt x="31038" y="147920"/>
                  </a:lnTo>
                  <a:lnTo>
                    <a:pt x="23634" y="183588"/>
                  </a:lnTo>
                  <a:lnTo>
                    <a:pt x="21087" y="188133"/>
                  </a:lnTo>
                  <a:lnTo>
                    <a:pt x="19051" y="196847"/>
                  </a:lnTo>
                  <a:lnTo>
                    <a:pt x="19050" y="193478"/>
                  </a:lnTo>
                  <a:lnTo>
                    <a:pt x="12700" y="17145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83" name="SMARTInkShape-159">
              <a:extLst>
                <a:ext uri="{FF2B5EF4-FFF2-40B4-BE49-F238E27FC236}">
                  <a16:creationId xmlns:a16="http://schemas.microsoft.com/office/drawing/2014/main" id="{18F7C07B-E0F3-49E3-EDEA-4F3841DC93BA}"/>
                </a:ext>
              </a:extLst>
            </p:cNvPr>
            <p:cNvSpPr/>
            <p:nvPr>
              <p:custDataLst>
                <p:tags r:id="rId17"/>
              </p:custDataLst>
            </p:nvPr>
          </p:nvSpPr>
          <p:spPr>
            <a:xfrm>
              <a:off x="3549735" y="6337300"/>
              <a:ext cx="82466" cy="133343"/>
            </a:xfrm>
            <a:custGeom>
              <a:avLst/>
              <a:gdLst/>
              <a:ahLst/>
              <a:cxnLst/>
              <a:rect l="0" t="0" r="0" b="0"/>
              <a:pathLst>
                <a:path w="82466" h="133343">
                  <a:moveTo>
                    <a:pt x="63415" y="0"/>
                  </a:moveTo>
                  <a:lnTo>
                    <a:pt x="63415" y="0"/>
                  </a:lnTo>
                  <a:lnTo>
                    <a:pt x="48668" y="12865"/>
                  </a:lnTo>
                  <a:lnTo>
                    <a:pt x="42044" y="17712"/>
                  </a:lnTo>
                  <a:lnTo>
                    <a:pt x="15452" y="48632"/>
                  </a:lnTo>
                  <a:lnTo>
                    <a:pt x="7755" y="68524"/>
                  </a:lnTo>
                  <a:lnTo>
                    <a:pt x="6222" y="73494"/>
                  </a:lnTo>
                  <a:lnTo>
                    <a:pt x="2097" y="80964"/>
                  </a:lnTo>
                  <a:lnTo>
                    <a:pt x="0" y="106819"/>
                  </a:lnTo>
                  <a:lnTo>
                    <a:pt x="1834" y="112857"/>
                  </a:lnTo>
                  <a:lnTo>
                    <a:pt x="4296" y="117892"/>
                  </a:lnTo>
                  <a:lnTo>
                    <a:pt x="5390" y="122481"/>
                  </a:lnTo>
                  <a:lnTo>
                    <a:pt x="6387" y="123988"/>
                  </a:lnTo>
                  <a:lnTo>
                    <a:pt x="7758" y="124992"/>
                  </a:lnTo>
                  <a:lnTo>
                    <a:pt x="11162" y="126812"/>
                  </a:lnTo>
                  <a:lnTo>
                    <a:pt x="17798" y="132350"/>
                  </a:lnTo>
                  <a:lnTo>
                    <a:pt x="21990" y="133054"/>
                  </a:lnTo>
                  <a:lnTo>
                    <a:pt x="40155" y="133342"/>
                  </a:lnTo>
                  <a:lnTo>
                    <a:pt x="44375" y="131465"/>
                  </a:lnTo>
                  <a:lnTo>
                    <a:pt x="48603" y="128984"/>
                  </a:lnTo>
                  <a:lnTo>
                    <a:pt x="63436" y="123706"/>
                  </a:lnTo>
                  <a:lnTo>
                    <a:pt x="65545" y="121982"/>
                  </a:lnTo>
                  <a:lnTo>
                    <a:pt x="73759" y="109998"/>
                  </a:lnTo>
                  <a:lnTo>
                    <a:pt x="82465" y="8890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84" name="SMARTInkShape-160">
              <a:extLst>
                <a:ext uri="{FF2B5EF4-FFF2-40B4-BE49-F238E27FC236}">
                  <a16:creationId xmlns:a16="http://schemas.microsoft.com/office/drawing/2014/main" id="{7825DCE9-6192-B2F5-FF5D-107EAFD592F6}"/>
                </a:ext>
              </a:extLst>
            </p:cNvPr>
            <p:cNvSpPr/>
            <p:nvPr>
              <p:custDataLst>
                <p:tags r:id="rId18"/>
              </p:custDataLst>
            </p:nvPr>
          </p:nvSpPr>
          <p:spPr>
            <a:xfrm>
              <a:off x="3702050" y="6305576"/>
              <a:ext cx="158751" cy="133322"/>
            </a:xfrm>
            <a:custGeom>
              <a:avLst/>
              <a:gdLst/>
              <a:ahLst/>
              <a:cxnLst/>
              <a:rect l="0" t="0" r="0" b="0"/>
              <a:pathLst>
                <a:path w="158751" h="133322">
                  <a:moveTo>
                    <a:pt x="0" y="31724"/>
                  </a:moveTo>
                  <a:lnTo>
                    <a:pt x="0" y="31724"/>
                  </a:lnTo>
                  <a:lnTo>
                    <a:pt x="21199" y="31723"/>
                  </a:lnTo>
                  <a:lnTo>
                    <a:pt x="22599" y="32429"/>
                  </a:lnTo>
                  <a:lnTo>
                    <a:pt x="23533" y="33606"/>
                  </a:lnTo>
                  <a:lnTo>
                    <a:pt x="25031" y="37191"/>
                  </a:lnTo>
                  <a:lnTo>
                    <a:pt x="25399" y="75058"/>
                  </a:lnTo>
                  <a:lnTo>
                    <a:pt x="19073" y="122449"/>
                  </a:lnTo>
                  <a:lnTo>
                    <a:pt x="19050" y="133314"/>
                  </a:lnTo>
                  <a:lnTo>
                    <a:pt x="15679" y="133321"/>
                  </a:lnTo>
                  <a:lnTo>
                    <a:pt x="14686" y="132616"/>
                  </a:lnTo>
                  <a:lnTo>
                    <a:pt x="14024" y="131442"/>
                  </a:lnTo>
                  <a:lnTo>
                    <a:pt x="12962" y="127856"/>
                  </a:lnTo>
                  <a:lnTo>
                    <a:pt x="12700" y="84284"/>
                  </a:lnTo>
                  <a:lnTo>
                    <a:pt x="14582" y="77897"/>
                  </a:lnTo>
                  <a:lnTo>
                    <a:pt x="17064" y="72706"/>
                  </a:lnTo>
                  <a:lnTo>
                    <a:pt x="25465" y="47149"/>
                  </a:lnTo>
                  <a:lnTo>
                    <a:pt x="29574" y="39665"/>
                  </a:lnTo>
                  <a:lnTo>
                    <a:pt x="31811" y="30235"/>
                  </a:lnTo>
                  <a:lnTo>
                    <a:pt x="33202" y="28615"/>
                  </a:lnTo>
                  <a:lnTo>
                    <a:pt x="34835" y="27534"/>
                  </a:lnTo>
                  <a:lnTo>
                    <a:pt x="35923" y="26108"/>
                  </a:lnTo>
                  <a:lnTo>
                    <a:pt x="39551" y="18750"/>
                  </a:lnTo>
                  <a:lnTo>
                    <a:pt x="43482" y="13874"/>
                  </a:lnTo>
                  <a:lnTo>
                    <a:pt x="45901" y="13207"/>
                  </a:lnTo>
                  <a:lnTo>
                    <a:pt x="53203" y="12779"/>
                  </a:lnTo>
                  <a:lnTo>
                    <a:pt x="54519" y="12039"/>
                  </a:lnTo>
                  <a:lnTo>
                    <a:pt x="55396" y="10839"/>
                  </a:lnTo>
                  <a:lnTo>
                    <a:pt x="56803" y="7215"/>
                  </a:lnTo>
                  <a:lnTo>
                    <a:pt x="58877" y="8602"/>
                  </a:lnTo>
                  <a:lnTo>
                    <a:pt x="66600" y="15806"/>
                  </a:lnTo>
                  <a:lnTo>
                    <a:pt x="73572" y="27822"/>
                  </a:lnTo>
                  <a:lnTo>
                    <a:pt x="76127" y="35428"/>
                  </a:lnTo>
                  <a:lnTo>
                    <a:pt x="80333" y="42150"/>
                  </a:lnTo>
                  <a:lnTo>
                    <a:pt x="82598" y="48611"/>
                  </a:lnTo>
                  <a:lnTo>
                    <a:pt x="86720" y="54993"/>
                  </a:lnTo>
                  <a:lnTo>
                    <a:pt x="88254" y="61353"/>
                  </a:lnTo>
                  <a:lnTo>
                    <a:pt x="88900" y="82524"/>
                  </a:lnTo>
                  <a:lnTo>
                    <a:pt x="88900" y="77057"/>
                  </a:lnTo>
                  <a:lnTo>
                    <a:pt x="93264" y="71279"/>
                  </a:lnTo>
                  <a:lnTo>
                    <a:pt x="94661" y="65395"/>
                  </a:lnTo>
                  <a:lnTo>
                    <a:pt x="94988" y="61271"/>
                  </a:lnTo>
                  <a:lnTo>
                    <a:pt x="97015" y="57085"/>
                  </a:lnTo>
                  <a:lnTo>
                    <a:pt x="99562" y="52873"/>
                  </a:lnTo>
                  <a:lnTo>
                    <a:pt x="101198" y="44420"/>
                  </a:lnTo>
                  <a:lnTo>
                    <a:pt x="101332" y="42305"/>
                  </a:lnTo>
                  <a:lnTo>
                    <a:pt x="103362" y="38072"/>
                  </a:lnTo>
                  <a:lnTo>
                    <a:pt x="105911" y="33840"/>
                  </a:lnTo>
                  <a:lnTo>
                    <a:pt x="107547" y="25374"/>
                  </a:lnTo>
                  <a:lnTo>
                    <a:pt x="107681" y="23257"/>
                  </a:lnTo>
                  <a:lnTo>
                    <a:pt x="109712" y="19024"/>
                  </a:lnTo>
                  <a:lnTo>
                    <a:pt x="112261" y="14791"/>
                  </a:lnTo>
                  <a:lnTo>
                    <a:pt x="113394" y="10557"/>
                  </a:lnTo>
                  <a:lnTo>
                    <a:pt x="114402" y="9146"/>
                  </a:lnTo>
                  <a:lnTo>
                    <a:pt x="115779" y="8205"/>
                  </a:lnTo>
                  <a:lnTo>
                    <a:pt x="117403" y="7578"/>
                  </a:lnTo>
                  <a:lnTo>
                    <a:pt x="118485" y="6454"/>
                  </a:lnTo>
                  <a:lnTo>
                    <a:pt x="120364" y="967"/>
                  </a:lnTo>
                  <a:lnTo>
                    <a:pt x="122405" y="415"/>
                  </a:lnTo>
                  <a:lnTo>
                    <a:pt x="130102" y="0"/>
                  </a:lnTo>
                  <a:lnTo>
                    <a:pt x="133788" y="1867"/>
                  </a:lnTo>
                  <a:lnTo>
                    <a:pt x="135759" y="3353"/>
                  </a:lnTo>
                  <a:lnTo>
                    <a:pt x="137948" y="6885"/>
                  </a:lnTo>
                  <a:lnTo>
                    <a:pt x="139627" y="10806"/>
                  </a:lnTo>
                  <a:lnTo>
                    <a:pt x="143833" y="16981"/>
                  </a:lnTo>
                  <a:lnTo>
                    <a:pt x="146099" y="23280"/>
                  </a:lnTo>
                  <a:lnTo>
                    <a:pt x="150220" y="30319"/>
                  </a:lnTo>
                  <a:lnTo>
                    <a:pt x="158346" y="77513"/>
                  </a:lnTo>
                  <a:lnTo>
                    <a:pt x="158750" y="120621"/>
                  </a:lnTo>
                  <a:lnTo>
                    <a:pt x="153283" y="120624"/>
                  </a:lnTo>
                  <a:lnTo>
                    <a:pt x="152988" y="119919"/>
                  </a:lnTo>
                  <a:lnTo>
                    <a:pt x="152661" y="117253"/>
                  </a:lnTo>
                  <a:lnTo>
                    <a:pt x="150635" y="113717"/>
                  </a:lnTo>
                  <a:lnTo>
                    <a:pt x="148087" y="109792"/>
                  </a:lnTo>
                  <a:lnTo>
                    <a:pt x="146050" y="101574"/>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grpSp>
        <p:nvGrpSpPr>
          <p:cNvPr id="192" name="SMARTInkShape-Group23">
            <a:extLst>
              <a:ext uri="{FF2B5EF4-FFF2-40B4-BE49-F238E27FC236}">
                <a16:creationId xmlns:a16="http://schemas.microsoft.com/office/drawing/2014/main" id="{0A57244E-9C67-C8C4-DBDB-64DB48FCE120}"/>
              </a:ext>
            </a:extLst>
          </p:cNvPr>
          <p:cNvGrpSpPr/>
          <p:nvPr/>
        </p:nvGrpSpPr>
        <p:grpSpPr>
          <a:xfrm>
            <a:off x="4064007" y="6299199"/>
            <a:ext cx="654043" cy="233951"/>
            <a:chOff x="4064007" y="6299199"/>
            <a:chExt cx="654043" cy="233951"/>
          </a:xfrm>
        </p:grpSpPr>
        <p:sp>
          <p:nvSpPr>
            <p:cNvPr id="186" name="SMARTInkShape-161">
              <a:extLst>
                <a:ext uri="{FF2B5EF4-FFF2-40B4-BE49-F238E27FC236}">
                  <a16:creationId xmlns:a16="http://schemas.microsoft.com/office/drawing/2014/main" id="{C238C4F6-6221-6E93-71A6-66F2C5EB5C57}"/>
                </a:ext>
              </a:extLst>
            </p:cNvPr>
            <p:cNvSpPr/>
            <p:nvPr>
              <p:custDataLst>
                <p:tags r:id="rId7"/>
              </p:custDataLst>
            </p:nvPr>
          </p:nvSpPr>
          <p:spPr>
            <a:xfrm>
              <a:off x="4133850" y="6324600"/>
              <a:ext cx="9526" cy="1"/>
            </a:xfrm>
            <a:custGeom>
              <a:avLst/>
              <a:gdLst/>
              <a:ahLst/>
              <a:cxnLst/>
              <a:rect l="0" t="0" r="0" b="0"/>
              <a:pathLst>
                <a:path w="9526" h="1">
                  <a:moveTo>
                    <a:pt x="0" y="0"/>
                  </a:moveTo>
                  <a:lnTo>
                    <a:pt x="0" y="0"/>
                  </a:lnTo>
                  <a:lnTo>
                    <a:pt x="9525" y="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87" name="SMARTInkShape-162">
              <a:extLst>
                <a:ext uri="{FF2B5EF4-FFF2-40B4-BE49-F238E27FC236}">
                  <a16:creationId xmlns:a16="http://schemas.microsoft.com/office/drawing/2014/main" id="{344EA6D5-62D7-39DC-7AD6-CE246B75E51C}"/>
                </a:ext>
              </a:extLst>
            </p:cNvPr>
            <p:cNvSpPr/>
            <p:nvPr>
              <p:custDataLst>
                <p:tags r:id="rId8"/>
              </p:custDataLst>
            </p:nvPr>
          </p:nvSpPr>
          <p:spPr>
            <a:xfrm>
              <a:off x="4064007" y="6299199"/>
              <a:ext cx="107911" cy="233951"/>
            </a:xfrm>
            <a:custGeom>
              <a:avLst/>
              <a:gdLst/>
              <a:ahLst/>
              <a:cxnLst/>
              <a:rect l="0" t="0" r="0" b="0"/>
              <a:pathLst>
                <a:path w="107911" h="233951">
                  <a:moveTo>
                    <a:pt x="69843" y="25401"/>
                  </a:moveTo>
                  <a:lnTo>
                    <a:pt x="69843" y="25401"/>
                  </a:lnTo>
                  <a:lnTo>
                    <a:pt x="75618" y="20331"/>
                  </a:lnTo>
                  <a:lnTo>
                    <a:pt x="101491" y="1868"/>
                  </a:lnTo>
                  <a:lnTo>
                    <a:pt x="107910" y="11"/>
                  </a:lnTo>
                  <a:lnTo>
                    <a:pt x="98483" y="0"/>
                  </a:lnTo>
                  <a:lnTo>
                    <a:pt x="94801" y="1883"/>
                  </a:lnTo>
                  <a:lnTo>
                    <a:pt x="80157" y="15111"/>
                  </a:lnTo>
                  <a:lnTo>
                    <a:pt x="55258" y="49364"/>
                  </a:lnTo>
                  <a:lnTo>
                    <a:pt x="48544" y="55102"/>
                  </a:lnTo>
                  <a:lnTo>
                    <a:pt x="36237" y="71000"/>
                  </a:lnTo>
                  <a:lnTo>
                    <a:pt x="33741" y="77653"/>
                  </a:lnTo>
                  <a:lnTo>
                    <a:pt x="31925" y="84607"/>
                  </a:lnTo>
                  <a:lnTo>
                    <a:pt x="8215" y="128363"/>
                  </a:lnTo>
                  <a:lnTo>
                    <a:pt x="5016" y="140105"/>
                  </a:lnTo>
                  <a:lnTo>
                    <a:pt x="1481" y="152520"/>
                  </a:lnTo>
                  <a:lnTo>
                    <a:pt x="0" y="197792"/>
                  </a:lnTo>
                  <a:lnTo>
                    <a:pt x="6460" y="219478"/>
                  </a:lnTo>
                  <a:lnTo>
                    <a:pt x="9453" y="224075"/>
                  </a:lnTo>
                  <a:lnTo>
                    <a:pt x="13134" y="226589"/>
                  </a:lnTo>
                  <a:lnTo>
                    <a:pt x="17122" y="228412"/>
                  </a:lnTo>
                  <a:lnTo>
                    <a:pt x="23334" y="232700"/>
                  </a:lnTo>
                  <a:lnTo>
                    <a:pt x="27535" y="233950"/>
                  </a:lnTo>
                  <a:lnTo>
                    <a:pt x="28937" y="233578"/>
                  </a:lnTo>
                  <a:lnTo>
                    <a:pt x="29873" y="232625"/>
                  </a:lnTo>
                  <a:lnTo>
                    <a:pt x="30496" y="231284"/>
                  </a:lnTo>
                  <a:lnTo>
                    <a:pt x="31617" y="230389"/>
                  </a:lnTo>
                  <a:lnTo>
                    <a:pt x="36566" y="228426"/>
                  </a:lnTo>
                  <a:lnTo>
                    <a:pt x="71884" y="201076"/>
                  </a:lnTo>
                  <a:lnTo>
                    <a:pt x="74278" y="196848"/>
                  </a:lnTo>
                  <a:lnTo>
                    <a:pt x="76047" y="192616"/>
                  </a:lnTo>
                  <a:lnTo>
                    <a:pt x="86244" y="175554"/>
                  </a:lnTo>
                  <a:lnTo>
                    <a:pt x="88814" y="167806"/>
                  </a:lnTo>
                  <a:lnTo>
                    <a:pt x="93024" y="161042"/>
                  </a:lnTo>
                  <a:lnTo>
                    <a:pt x="94586" y="154569"/>
                  </a:lnTo>
                  <a:lnTo>
                    <a:pt x="95235" y="137324"/>
                  </a:lnTo>
                  <a:lnTo>
                    <a:pt x="94532" y="136000"/>
                  </a:lnTo>
                  <a:lnTo>
                    <a:pt x="93358" y="135117"/>
                  </a:lnTo>
                  <a:lnTo>
                    <a:pt x="90172" y="133430"/>
                  </a:lnTo>
                  <a:lnTo>
                    <a:pt x="84411" y="129219"/>
                  </a:lnTo>
                  <a:lnTo>
                    <a:pt x="80316" y="127987"/>
                  </a:lnTo>
                  <a:lnTo>
                    <a:pt x="78942" y="128364"/>
                  </a:lnTo>
                  <a:lnTo>
                    <a:pt x="78025" y="129321"/>
                  </a:lnTo>
                  <a:lnTo>
                    <a:pt x="77415" y="130664"/>
                  </a:lnTo>
                  <a:lnTo>
                    <a:pt x="75596" y="131560"/>
                  </a:lnTo>
                  <a:lnTo>
                    <a:pt x="67000" y="133526"/>
                  </a:lnTo>
                  <a:lnTo>
                    <a:pt x="57417" y="140154"/>
                  </a:lnTo>
                  <a:lnTo>
                    <a:pt x="53032" y="143430"/>
                  </a:lnTo>
                  <a:lnTo>
                    <a:pt x="33074" y="152805"/>
                  </a:lnTo>
                  <a:lnTo>
                    <a:pt x="28101" y="156108"/>
                  </a:lnTo>
                  <a:lnTo>
                    <a:pt x="19043" y="158751"/>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88" name="SMARTInkShape-163">
              <a:extLst>
                <a:ext uri="{FF2B5EF4-FFF2-40B4-BE49-F238E27FC236}">
                  <a16:creationId xmlns:a16="http://schemas.microsoft.com/office/drawing/2014/main" id="{7F613EF5-327D-0730-3140-ADACBBBF9CD7}"/>
                </a:ext>
              </a:extLst>
            </p:cNvPr>
            <p:cNvSpPr/>
            <p:nvPr>
              <p:custDataLst>
                <p:tags r:id="rId9"/>
              </p:custDataLst>
            </p:nvPr>
          </p:nvSpPr>
          <p:spPr>
            <a:xfrm>
              <a:off x="4229100" y="6318249"/>
              <a:ext cx="88559" cy="120652"/>
            </a:xfrm>
            <a:custGeom>
              <a:avLst/>
              <a:gdLst/>
              <a:ahLst/>
              <a:cxnLst/>
              <a:rect l="0" t="0" r="0" b="0"/>
              <a:pathLst>
                <a:path w="88559" h="120652">
                  <a:moveTo>
                    <a:pt x="0" y="1"/>
                  </a:moveTo>
                  <a:lnTo>
                    <a:pt x="0" y="1"/>
                  </a:lnTo>
                  <a:lnTo>
                    <a:pt x="22314" y="0"/>
                  </a:lnTo>
                  <a:lnTo>
                    <a:pt x="23342" y="706"/>
                  </a:lnTo>
                  <a:lnTo>
                    <a:pt x="24028" y="1883"/>
                  </a:lnTo>
                  <a:lnTo>
                    <a:pt x="25219" y="6467"/>
                  </a:lnTo>
                  <a:lnTo>
                    <a:pt x="25376" y="18482"/>
                  </a:lnTo>
                  <a:lnTo>
                    <a:pt x="14140" y="63518"/>
                  </a:lnTo>
                  <a:lnTo>
                    <a:pt x="11245" y="76205"/>
                  </a:lnTo>
                  <a:lnTo>
                    <a:pt x="4898" y="94694"/>
                  </a:lnTo>
                  <a:lnTo>
                    <a:pt x="2177" y="99236"/>
                  </a:lnTo>
                  <a:lnTo>
                    <a:pt x="430" y="107902"/>
                  </a:lnTo>
                  <a:lnTo>
                    <a:pt x="2" y="120541"/>
                  </a:lnTo>
                  <a:lnTo>
                    <a:pt x="46301" y="120651"/>
                  </a:lnTo>
                  <a:lnTo>
                    <a:pt x="88558" y="120651"/>
                  </a:lnTo>
                  <a:lnTo>
                    <a:pt x="85427" y="120651"/>
                  </a:lnTo>
                  <a:lnTo>
                    <a:pt x="84468" y="119946"/>
                  </a:lnTo>
                  <a:lnTo>
                    <a:pt x="76200" y="107951"/>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89" name="SMARTInkShape-164">
              <a:extLst>
                <a:ext uri="{FF2B5EF4-FFF2-40B4-BE49-F238E27FC236}">
                  <a16:creationId xmlns:a16="http://schemas.microsoft.com/office/drawing/2014/main" id="{77C547E7-6179-CDBF-60AF-D5B2223A27E6}"/>
                </a:ext>
              </a:extLst>
            </p:cNvPr>
            <p:cNvSpPr/>
            <p:nvPr>
              <p:custDataLst>
                <p:tags r:id="rId10"/>
              </p:custDataLst>
            </p:nvPr>
          </p:nvSpPr>
          <p:spPr>
            <a:xfrm>
              <a:off x="4305300" y="6324600"/>
              <a:ext cx="6351" cy="126989"/>
            </a:xfrm>
            <a:custGeom>
              <a:avLst/>
              <a:gdLst/>
              <a:ahLst/>
              <a:cxnLst/>
              <a:rect l="0" t="0" r="0" b="0"/>
              <a:pathLst>
                <a:path w="6351" h="126989">
                  <a:moveTo>
                    <a:pt x="0" y="0"/>
                  </a:moveTo>
                  <a:lnTo>
                    <a:pt x="0" y="0"/>
                  </a:lnTo>
                  <a:lnTo>
                    <a:pt x="705" y="15901"/>
                  </a:lnTo>
                  <a:lnTo>
                    <a:pt x="5467" y="36126"/>
                  </a:lnTo>
                  <a:lnTo>
                    <a:pt x="6340" y="82552"/>
                  </a:lnTo>
                  <a:lnTo>
                    <a:pt x="6350" y="126960"/>
                  </a:lnTo>
                  <a:lnTo>
                    <a:pt x="2979" y="126988"/>
                  </a:lnTo>
                  <a:lnTo>
                    <a:pt x="1986" y="126286"/>
                  </a:lnTo>
                  <a:lnTo>
                    <a:pt x="1324" y="125113"/>
                  </a:lnTo>
                  <a:lnTo>
                    <a:pt x="0" y="12065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90" name="SMARTInkShape-165">
              <a:extLst>
                <a:ext uri="{FF2B5EF4-FFF2-40B4-BE49-F238E27FC236}">
                  <a16:creationId xmlns:a16="http://schemas.microsoft.com/office/drawing/2014/main" id="{81E12B4C-F96E-FDAC-BC42-3E36F7C5C7FF}"/>
                </a:ext>
              </a:extLst>
            </p:cNvPr>
            <p:cNvSpPr/>
            <p:nvPr>
              <p:custDataLst>
                <p:tags r:id="rId11"/>
              </p:custDataLst>
            </p:nvPr>
          </p:nvSpPr>
          <p:spPr>
            <a:xfrm>
              <a:off x="4406926" y="6324600"/>
              <a:ext cx="63475" cy="114275"/>
            </a:xfrm>
            <a:custGeom>
              <a:avLst/>
              <a:gdLst/>
              <a:ahLst/>
              <a:cxnLst/>
              <a:rect l="0" t="0" r="0" b="0"/>
              <a:pathLst>
                <a:path w="63475" h="114275">
                  <a:moveTo>
                    <a:pt x="57124" y="0"/>
                  </a:moveTo>
                  <a:lnTo>
                    <a:pt x="57124" y="0"/>
                  </a:lnTo>
                  <a:lnTo>
                    <a:pt x="52055" y="5775"/>
                  </a:lnTo>
                  <a:lnTo>
                    <a:pt x="45587" y="15195"/>
                  </a:lnTo>
                  <a:lnTo>
                    <a:pt x="28057" y="30187"/>
                  </a:lnTo>
                  <a:lnTo>
                    <a:pt x="22014" y="40302"/>
                  </a:lnTo>
                  <a:lnTo>
                    <a:pt x="17733" y="50399"/>
                  </a:lnTo>
                  <a:lnTo>
                    <a:pt x="8976" y="61330"/>
                  </a:lnTo>
                  <a:lnTo>
                    <a:pt x="960" y="83782"/>
                  </a:lnTo>
                  <a:lnTo>
                    <a:pt x="0" y="103694"/>
                  </a:lnTo>
                  <a:lnTo>
                    <a:pt x="697" y="105113"/>
                  </a:lnTo>
                  <a:lnTo>
                    <a:pt x="1867" y="106059"/>
                  </a:lnTo>
                  <a:lnTo>
                    <a:pt x="3352" y="106689"/>
                  </a:lnTo>
                  <a:lnTo>
                    <a:pt x="4343" y="107815"/>
                  </a:lnTo>
                  <a:lnTo>
                    <a:pt x="5444" y="110947"/>
                  </a:lnTo>
                  <a:lnTo>
                    <a:pt x="6442" y="112065"/>
                  </a:lnTo>
                  <a:lnTo>
                    <a:pt x="9434" y="113306"/>
                  </a:lnTo>
                  <a:lnTo>
                    <a:pt x="27516" y="114274"/>
                  </a:lnTo>
                  <a:lnTo>
                    <a:pt x="45660" y="108831"/>
                  </a:lnTo>
                  <a:lnTo>
                    <a:pt x="50383" y="104579"/>
                  </a:lnTo>
                  <a:lnTo>
                    <a:pt x="54833" y="99397"/>
                  </a:lnTo>
                  <a:lnTo>
                    <a:pt x="60600" y="95772"/>
                  </a:lnTo>
                  <a:lnTo>
                    <a:pt x="62197" y="92425"/>
                  </a:lnTo>
                  <a:lnTo>
                    <a:pt x="63474" y="6350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91" name="SMARTInkShape-166">
              <a:extLst>
                <a:ext uri="{FF2B5EF4-FFF2-40B4-BE49-F238E27FC236}">
                  <a16:creationId xmlns:a16="http://schemas.microsoft.com/office/drawing/2014/main" id="{99BDCA7C-02EE-CB37-E653-1A7E9F170411}"/>
                </a:ext>
              </a:extLst>
            </p:cNvPr>
            <p:cNvSpPr/>
            <p:nvPr>
              <p:custDataLst>
                <p:tags r:id="rId12"/>
              </p:custDataLst>
            </p:nvPr>
          </p:nvSpPr>
          <p:spPr>
            <a:xfrm>
              <a:off x="4514850" y="6324627"/>
              <a:ext cx="203200" cy="120622"/>
            </a:xfrm>
            <a:custGeom>
              <a:avLst/>
              <a:gdLst/>
              <a:ahLst/>
              <a:cxnLst/>
              <a:rect l="0" t="0" r="0" b="0"/>
              <a:pathLst>
                <a:path w="203200" h="120622">
                  <a:moveTo>
                    <a:pt x="0" y="12673"/>
                  </a:moveTo>
                  <a:lnTo>
                    <a:pt x="0" y="12673"/>
                  </a:lnTo>
                  <a:lnTo>
                    <a:pt x="3371" y="16044"/>
                  </a:lnTo>
                  <a:lnTo>
                    <a:pt x="5026" y="19580"/>
                  </a:lnTo>
                  <a:lnTo>
                    <a:pt x="5467" y="21512"/>
                  </a:lnTo>
                  <a:lnTo>
                    <a:pt x="10540" y="30385"/>
                  </a:lnTo>
                  <a:lnTo>
                    <a:pt x="18763" y="76186"/>
                  </a:lnTo>
                  <a:lnTo>
                    <a:pt x="19050" y="120621"/>
                  </a:lnTo>
                  <a:lnTo>
                    <a:pt x="19050" y="105696"/>
                  </a:lnTo>
                  <a:lnTo>
                    <a:pt x="20931" y="101524"/>
                  </a:lnTo>
                  <a:lnTo>
                    <a:pt x="23414" y="97317"/>
                  </a:lnTo>
                  <a:lnTo>
                    <a:pt x="25008" y="88869"/>
                  </a:lnTo>
                  <a:lnTo>
                    <a:pt x="25393" y="61618"/>
                  </a:lnTo>
                  <a:lnTo>
                    <a:pt x="27279" y="57239"/>
                  </a:lnTo>
                  <a:lnTo>
                    <a:pt x="29763" y="52941"/>
                  </a:lnTo>
                  <a:lnTo>
                    <a:pt x="31867" y="46555"/>
                  </a:lnTo>
                  <a:lnTo>
                    <a:pt x="35939" y="40195"/>
                  </a:lnTo>
                  <a:lnTo>
                    <a:pt x="37459" y="33841"/>
                  </a:lnTo>
                  <a:lnTo>
                    <a:pt x="37815" y="29607"/>
                  </a:lnTo>
                  <a:lnTo>
                    <a:pt x="38616" y="28196"/>
                  </a:lnTo>
                  <a:lnTo>
                    <a:pt x="39855" y="27254"/>
                  </a:lnTo>
                  <a:lnTo>
                    <a:pt x="41387" y="26627"/>
                  </a:lnTo>
                  <a:lnTo>
                    <a:pt x="42408" y="25503"/>
                  </a:lnTo>
                  <a:lnTo>
                    <a:pt x="45928" y="18630"/>
                  </a:lnTo>
                  <a:lnTo>
                    <a:pt x="47552" y="16644"/>
                  </a:lnTo>
                  <a:lnTo>
                    <a:pt x="51238" y="14438"/>
                  </a:lnTo>
                  <a:lnTo>
                    <a:pt x="57077" y="12905"/>
                  </a:lnTo>
                  <a:lnTo>
                    <a:pt x="65886" y="12702"/>
                  </a:lnTo>
                  <a:lnTo>
                    <a:pt x="69969" y="14568"/>
                  </a:lnTo>
                  <a:lnTo>
                    <a:pt x="74137" y="17043"/>
                  </a:lnTo>
                  <a:lnTo>
                    <a:pt x="78341" y="18143"/>
                  </a:lnTo>
                  <a:lnTo>
                    <a:pt x="79743" y="19142"/>
                  </a:lnTo>
                  <a:lnTo>
                    <a:pt x="80679" y="20513"/>
                  </a:lnTo>
                  <a:lnTo>
                    <a:pt x="82424" y="23918"/>
                  </a:lnTo>
                  <a:lnTo>
                    <a:pt x="97444" y="43587"/>
                  </a:lnTo>
                  <a:lnTo>
                    <a:pt x="105720" y="66253"/>
                  </a:lnTo>
                  <a:lnTo>
                    <a:pt x="107863" y="87272"/>
                  </a:lnTo>
                  <a:lnTo>
                    <a:pt x="114290" y="95211"/>
                  </a:lnTo>
                  <a:lnTo>
                    <a:pt x="114297" y="95220"/>
                  </a:lnTo>
                  <a:lnTo>
                    <a:pt x="114298" y="95220"/>
                  </a:lnTo>
                  <a:lnTo>
                    <a:pt x="114299" y="95222"/>
                  </a:lnTo>
                  <a:lnTo>
                    <a:pt x="114300" y="67697"/>
                  </a:lnTo>
                  <a:lnTo>
                    <a:pt x="123760" y="39197"/>
                  </a:lnTo>
                  <a:lnTo>
                    <a:pt x="131599" y="25799"/>
                  </a:lnTo>
                  <a:lnTo>
                    <a:pt x="136375" y="13620"/>
                  </a:lnTo>
                  <a:lnTo>
                    <a:pt x="138188" y="11187"/>
                  </a:lnTo>
                  <a:lnTo>
                    <a:pt x="152035" y="291"/>
                  </a:lnTo>
                  <a:lnTo>
                    <a:pt x="161206" y="0"/>
                  </a:lnTo>
                  <a:lnTo>
                    <a:pt x="165251" y="1867"/>
                  </a:lnTo>
                  <a:lnTo>
                    <a:pt x="179925" y="14901"/>
                  </a:lnTo>
                  <a:lnTo>
                    <a:pt x="182273" y="19072"/>
                  </a:lnTo>
                  <a:lnTo>
                    <a:pt x="196419" y="63047"/>
                  </a:lnTo>
                  <a:lnTo>
                    <a:pt x="196843" y="84633"/>
                  </a:lnTo>
                  <a:lnTo>
                    <a:pt x="198729" y="88870"/>
                  </a:lnTo>
                  <a:lnTo>
                    <a:pt x="203199" y="95223"/>
                  </a:lnTo>
                  <a:lnTo>
                    <a:pt x="196850" y="88873"/>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grpSp>
        <p:nvGrpSpPr>
          <p:cNvPr id="198" name="SMARTInkShape-Group24">
            <a:extLst>
              <a:ext uri="{FF2B5EF4-FFF2-40B4-BE49-F238E27FC236}">
                <a16:creationId xmlns:a16="http://schemas.microsoft.com/office/drawing/2014/main" id="{7C292717-5034-E95A-1646-D2712BD8A710}"/>
              </a:ext>
            </a:extLst>
          </p:cNvPr>
          <p:cNvGrpSpPr/>
          <p:nvPr/>
        </p:nvGrpSpPr>
        <p:grpSpPr>
          <a:xfrm>
            <a:off x="4826000" y="6324710"/>
            <a:ext cx="716668" cy="195756"/>
            <a:chOff x="4826000" y="6324710"/>
            <a:chExt cx="716668" cy="195756"/>
          </a:xfrm>
        </p:grpSpPr>
        <p:sp>
          <p:nvSpPr>
            <p:cNvPr id="193" name="SMARTInkShape-167">
              <a:extLst>
                <a:ext uri="{FF2B5EF4-FFF2-40B4-BE49-F238E27FC236}">
                  <a16:creationId xmlns:a16="http://schemas.microsoft.com/office/drawing/2014/main" id="{5BF679D4-56E3-0658-E3D9-9D042A6D63D5}"/>
                </a:ext>
              </a:extLst>
            </p:cNvPr>
            <p:cNvSpPr/>
            <p:nvPr>
              <p:custDataLst>
                <p:tags r:id="rId2"/>
              </p:custDataLst>
            </p:nvPr>
          </p:nvSpPr>
          <p:spPr>
            <a:xfrm>
              <a:off x="4953000" y="6362700"/>
              <a:ext cx="12701" cy="6351"/>
            </a:xfrm>
            <a:custGeom>
              <a:avLst/>
              <a:gdLst/>
              <a:ahLst/>
              <a:cxnLst/>
              <a:rect l="0" t="0" r="0" b="0"/>
              <a:pathLst>
                <a:path w="12701" h="6351">
                  <a:moveTo>
                    <a:pt x="12700" y="6350"/>
                  </a:moveTo>
                  <a:lnTo>
                    <a:pt x="12700" y="6350"/>
                  </a:lnTo>
                  <a:lnTo>
                    <a:pt x="9329" y="6350"/>
                  </a:lnTo>
                  <a:lnTo>
                    <a:pt x="5793" y="4468"/>
                  </a:lnTo>
                  <a:lnTo>
                    <a:pt x="0" y="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94" name="SMARTInkShape-168">
              <a:extLst>
                <a:ext uri="{FF2B5EF4-FFF2-40B4-BE49-F238E27FC236}">
                  <a16:creationId xmlns:a16="http://schemas.microsoft.com/office/drawing/2014/main" id="{8A775CC9-2683-E5D4-833B-EBC0F1DE7ABA}"/>
                </a:ext>
              </a:extLst>
            </p:cNvPr>
            <p:cNvSpPr/>
            <p:nvPr>
              <p:custDataLst>
                <p:tags r:id="rId3"/>
              </p:custDataLst>
            </p:nvPr>
          </p:nvSpPr>
          <p:spPr>
            <a:xfrm>
              <a:off x="4826000" y="6356350"/>
              <a:ext cx="222251" cy="152400"/>
            </a:xfrm>
            <a:custGeom>
              <a:avLst/>
              <a:gdLst/>
              <a:ahLst/>
              <a:cxnLst/>
              <a:rect l="0" t="0" r="0" b="0"/>
              <a:pathLst>
                <a:path w="222251" h="152400">
                  <a:moveTo>
                    <a:pt x="0" y="0"/>
                  </a:moveTo>
                  <a:lnTo>
                    <a:pt x="0" y="0"/>
                  </a:lnTo>
                  <a:lnTo>
                    <a:pt x="14747" y="12865"/>
                  </a:lnTo>
                  <a:lnTo>
                    <a:pt x="31372" y="23533"/>
                  </a:lnTo>
                  <a:lnTo>
                    <a:pt x="77093" y="37130"/>
                  </a:lnTo>
                  <a:lnTo>
                    <a:pt x="90906" y="41567"/>
                  </a:lnTo>
                  <a:lnTo>
                    <a:pt x="138491" y="38114"/>
                  </a:lnTo>
                  <a:lnTo>
                    <a:pt x="150332" y="37397"/>
                  </a:lnTo>
                  <a:lnTo>
                    <a:pt x="168687" y="32339"/>
                  </a:lnTo>
                  <a:lnTo>
                    <a:pt x="205053" y="31752"/>
                  </a:lnTo>
                  <a:lnTo>
                    <a:pt x="206552" y="32457"/>
                  </a:lnTo>
                  <a:lnTo>
                    <a:pt x="207551" y="33632"/>
                  </a:lnTo>
                  <a:lnTo>
                    <a:pt x="208218" y="35122"/>
                  </a:lnTo>
                  <a:lnTo>
                    <a:pt x="209367" y="36114"/>
                  </a:lnTo>
                  <a:lnTo>
                    <a:pt x="214900" y="37838"/>
                  </a:lnTo>
                  <a:lnTo>
                    <a:pt x="222248" y="38099"/>
                  </a:lnTo>
                  <a:lnTo>
                    <a:pt x="222250" y="49656"/>
                  </a:lnTo>
                  <a:lnTo>
                    <a:pt x="216783" y="56167"/>
                  </a:lnTo>
                  <a:lnTo>
                    <a:pt x="215369" y="62026"/>
                  </a:lnTo>
                  <a:lnTo>
                    <a:pt x="211588" y="67923"/>
                  </a:lnTo>
                  <a:lnTo>
                    <a:pt x="209952" y="76236"/>
                  </a:lnTo>
                  <a:lnTo>
                    <a:pt x="209818" y="78341"/>
                  </a:lnTo>
                  <a:lnTo>
                    <a:pt x="207788" y="82561"/>
                  </a:lnTo>
                  <a:lnTo>
                    <a:pt x="205239" y="86788"/>
                  </a:lnTo>
                  <a:lnTo>
                    <a:pt x="203603" y="95251"/>
                  </a:lnTo>
                  <a:lnTo>
                    <a:pt x="202674" y="100190"/>
                  </a:lnTo>
                  <a:lnTo>
                    <a:pt x="195371" y="120257"/>
                  </a:lnTo>
                  <a:lnTo>
                    <a:pt x="192665" y="124709"/>
                  </a:lnTo>
                  <a:lnTo>
                    <a:pt x="190927" y="133316"/>
                  </a:lnTo>
                  <a:lnTo>
                    <a:pt x="190785" y="135444"/>
                  </a:lnTo>
                  <a:lnTo>
                    <a:pt x="188745" y="139690"/>
                  </a:lnTo>
                  <a:lnTo>
                    <a:pt x="186192" y="143928"/>
                  </a:lnTo>
                  <a:lnTo>
                    <a:pt x="184151" y="152393"/>
                  </a:lnTo>
                  <a:lnTo>
                    <a:pt x="184151" y="152395"/>
                  </a:lnTo>
                  <a:lnTo>
                    <a:pt x="184150" y="152398"/>
                  </a:lnTo>
                  <a:lnTo>
                    <a:pt x="184150" y="152399"/>
                  </a:lnTo>
                  <a:lnTo>
                    <a:pt x="184150" y="149029"/>
                  </a:lnTo>
                  <a:lnTo>
                    <a:pt x="182269" y="145493"/>
                  </a:lnTo>
                  <a:lnTo>
                    <a:pt x="177800" y="13970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95" name="SMARTInkShape-169">
              <a:extLst>
                <a:ext uri="{FF2B5EF4-FFF2-40B4-BE49-F238E27FC236}">
                  <a16:creationId xmlns:a16="http://schemas.microsoft.com/office/drawing/2014/main" id="{328AA8D1-7DFC-B86A-3918-77AB5D8E17B3}"/>
                </a:ext>
              </a:extLst>
            </p:cNvPr>
            <p:cNvSpPr/>
            <p:nvPr>
              <p:custDataLst>
                <p:tags r:id="rId4"/>
              </p:custDataLst>
            </p:nvPr>
          </p:nvSpPr>
          <p:spPr>
            <a:xfrm>
              <a:off x="5105400" y="6350010"/>
              <a:ext cx="101332" cy="170456"/>
            </a:xfrm>
            <a:custGeom>
              <a:avLst/>
              <a:gdLst/>
              <a:ahLst/>
              <a:cxnLst/>
              <a:rect l="0" t="0" r="0" b="0"/>
              <a:pathLst>
                <a:path w="101332" h="170456">
                  <a:moveTo>
                    <a:pt x="0" y="38090"/>
                  </a:moveTo>
                  <a:lnTo>
                    <a:pt x="0" y="38090"/>
                  </a:lnTo>
                  <a:lnTo>
                    <a:pt x="8838" y="38090"/>
                  </a:lnTo>
                  <a:lnTo>
                    <a:pt x="12865" y="36208"/>
                  </a:lnTo>
                  <a:lnTo>
                    <a:pt x="31868" y="20791"/>
                  </a:lnTo>
                  <a:lnTo>
                    <a:pt x="36035" y="19113"/>
                  </a:lnTo>
                  <a:lnTo>
                    <a:pt x="57151" y="1836"/>
                  </a:lnTo>
                  <a:lnTo>
                    <a:pt x="65617" y="354"/>
                  </a:lnTo>
                  <a:lnTo>
                    <a:pt x="85288" y="0"/>
                  </a:lnTo>
                  <a:lnTo>
                    <a:pt x="86492" y="702"/>
                  </a:lnTo>
                  <a:lnTo>
                    <a:pt x="87295" y="1876"/>
                  </a:lnTo>
                  <a:lnTo>
                    <a:pt x="87830" y="3363"/>
                  </a:lnTo>
                  <a:lnTo>
                    <a:pt x="88892" y="4356"/>
                  </a:lnTo>
                  <a:lnTo>
                    <a:pt x="91954" y="5458"/>
                  </a:lnTo>
                  <a:lnTo>
                    <a:pt x="93052" y="6458"/>
                  </a:lnTo>
                  <a:lnTo>
                    <a:pt x="94273" y="9450"/>
                  </a:lnTo>
                  <a:lnTo>
                    <a:pt x="94960" y="15100"/>
                  </a:lnTo>
                  <a:lnTo>
                    <a:pt x="95763" y="16413"/>
                  </a:lnTo>
                  <a:lnTo>
                    <a:pt x="97003" y="17289"/>
                  </a:lnTo>
                  <a:lnTo>
                    <a:pt x="98535" y="17873"/>
                  </a:lnTo>
                  <a:lnTo>
                    <a:pt x="99557" y="18968"/>
                  </a:lnTo>
                  <a:lnTo>
                    <a:pt x="100692" y="22065"/>
                  </a:lnTo>
                  <a:lnTo>
                    <a:pt x="101331" y="27776"/>
                  </a:lnTo>
                  <a:lnTo>
                    <a:pt x="99599" y="31859"/>
                  </a:lnTo>
                  <a:lnTo>
                    <a:pt x="98149" y="33937"/>
                  </a:lnTo>
                  <a:lnTo>
                    <a:pt x="93750" y="49477"/>
                  </a:lnTo>
                  <a:lnTo>
                    <a:pt x="61381" y="96395"/>
                  </a:lnTo>
                  <a:lnTo>
                    <a:pt x="44450" y="117397"/>
                  </a:lnTo>
                  <a:lnTo>
                    <a:pt x="42333" y="118478"/>
                  </a:lnTo>
                  <a:lnTo>
                    <a:pt x="40922" y="119904"/>
                  </a:lnTo>
                  <a:lnTo>
                    <a:pt x="26577" y="143919"/>
                  </a:lnTo>
                  <a:lnTo>
                    <a:pt x="25503" y="151321"/>
                  </a:lnTo>
                  <a:lnTo>
                    <a:pt x="25409" y="161134"/>
                  </a:lnTo>
                  <a:lnTo>
                    <a:pt x="26112" y="162453"/>
                  </a:lnTo>
                  <a:lnTo>
                    <a:pt x="27286" y="163332"/>
                  </a:lnTo>
                  <a:lnTo>
                    <a:pt x="28774" y="163918"/>
                  </a:lnTo>
                  <a:lnTo>
                    <a:pt x="29766" y="165014"/>
                  </a:lnTo>
                  <a:lnTo>
                    <a:pt x="30868" y="168113"/>
                  </a:lnTo>
                  <a:lnTo>
                    <a:pt x="31868" y="169222"/>
                  </a:lnTo>
                  <a:lnTo>
                    <a:pt x="34860" y="170455"/>
                  </a:lnTo>
                  <a:lnTo>
                    <a:pt x="35940" y="170077"/>
                  </a:lnTo>
                  <a:lnTo>
                    <a:pt x="36659" y="169120"/>
                  </a:lnTo>
                  <a:lnTo>
                    <a:pt x="37140" y="167777"/>
                  </a:lnTo>
                  <a:lnTo>
                    <a:pt x="38165" y="166881"/>
                  </a:lnTo>
                  <a:lnTo>
                    <a:pt x="41186" y="165886"/>
                  </a:lnTo>
                  <a:lnTo>
                    <a:pt x="48875" y="164541"/>
                  </a:lnTo>
                  <a:lnTo>
                    <a:pt x="55090" y="160772"/>
                  </a:lnTo>
                  <a:lnTo>
                    <a:pt x="61400" y="158637"/>
                  </a:lnTo>
                  <a:lnTo>
                    <a:pt x="67738" y="154554"/>
                  </a:lnTo>
                  <a:lnTo>
                    <a:pt x="74084" y="152326"/>
                  </a:lnTo>
                  <a:lnTo>
                    <a:pt x="78317" y="149304"/>
                  </a:lnTo>
                  <a:lnTo>
                    <a:pt x="80668" y="145609"/>
                  </a:lnTo>
                  <a:lnTo>
                    <a:pt x="82419" y="141615"/>
                  </a:lnTo>
                  <a:lnTo>
                    <a:pt x="86666" y="135400"/>
                  </a:lnTo>
                  <a:lnTo>
                    <a:pt x="88943" y="129090"/>
                  </a:lnTo>
                  <a:lnTo>
                    <a:pt x="93068" y="122752"/>
                  </a:lnTo>
                  <a:lnTo>
                    <a:pt x="94604" y="116405"/>
                  </a:lnTo>
                  <a:lnTo>
                    <a:pt x="94963" y="112173"/>
                  </a:lnTo>
                  <a:lnTo>
                    <a:pt x="93241" y="107940"/>
                  </a:lnTo>
                  <a:lnTo>
                    <a:pt x="89757" y="102844"/>
                  </a:lnTo>
                  <a:lnTo>
                    <a:pt x="88363" y="96767"/>
                  </a:lnTo>
                  <a:lnTo>
                    <a:pt x="84586" y="90833"/>
                  </a:lnTo>
                  <a:lnTo>
                    <a:pt x="83455" y="86696"/>
                  </a:lnTo>
                  <a:lnTo>
                    <a:pt x="82447" y="85310"/>
                  </a:lnTo>
                  <a:lnTo>
                    <a:pt x="81071" y="84387"/>
                  </a:lnTo>
                  <a:lnTo>
                    <a:pt x="77658" y="82656"/>
                  </a:lnTo>
                  <a:lnTo>
                    <a:pt x="65559" y="72486"/>
                  </a:lnTo>
                  <a:lnTo>
                    <a:pt x="57138" y="68481"/>
                  </a:lnTo>
                  <a:lnTo>
                    <a:pt x="52911" y="65708"/>
                  </a:lnTo>
                  <a:lnTo>
                    <a:pt x="46565" y="64147"/>
                  </a:lnTo>
                  <a:lnTo>
                    <a:pt x="42333" y="63782"/>
                  </a:lnTo>
                  <a:lnTo>
                    <a:pt x="38100" y="61739"/>
                  </a:lnTo>
                  <a:lnTo>
                    <a:pt x="33867" y="59184"/>
                  </a:lnTo>
                  <a:lnTo>
                    <a:pt x="25400" y="57544"/>
                  </a:lnTo>
                  <a:lnTo>
                    <a:pt x="19160" y="57147"/>
                  </a:lnTo>
                  <a:lnTo>
                    <a:pt x="13592" y="51673"/>
                  </a:lnTo>
                  <a:lnTo>
                    <a:pt x="12778" y="45400"/>
                  </a:lnTo>
                  <a:lnTo>
                    <a:pt x="12707" y="35686"/>
                  </a:lnTo>
                  <a:lnTo>
                    <a:pt x="13410" y="34371"/>
                  </a:lnTo>
                  <a:lnTo>
                    <a:pt x="14584" y="33493"/>
                  </a:lnTo>
                  <a:lnTo>
                    <a:pt x="19050" y="3174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96" name="SMARTInkShape-170">
              <a:extLst>
                <a:ext uri="{FF2B5EF4-FFF2-40B4-BE49-F238E27FC236}">
                  <a16:creationId xmlns:a16="http://schemas.microsoft.com/office/drawing/2014/main" id="{DE8F21B9-490B-5577-A1C5-8CBF2E8D09A8}"/>
                </a:ext>
              </a:extLst>
            </p:cNvPr>
            <p:cNvSpPr/>
            <p:nvPr>
              <p:custDataLst>
                <p:tags r:id="rId5"/>
              </p:custDataLst>
            </p:nvPr>
          </p:nvSpPr>
          <p:spPr>
            <a:xfrm>
              <a:off x="5270548" y="6343650"/>
              <a:ext cx="76153" cy="139598"/>
            </a:xfrm>
            <a:custGeom>
              <a:avLst/>
              <a:gdLst/>
              <a:ahLst/>
              <a:cxnLst/>
              <a:rect l="0" t="0" r="0" b="0"/>
              <a:pathLst>
                <a:path w="76153" h="139598">
                  <a:moveTo>
                    <a:pt x="63452" y="0"/>
                  </a:moveTo>
                  <a:lnTo>
                    <a:pt x="63452" y="0"/>
                  </a:lnTo>
                  <a:lnTo>
                    <a:pt x="60081" y="3371"/>
                  </a:lnTo>
                  <a:lnTo>
                    <a:pt x="56544" y="5026"/>
                  </a:lnTo>
                  <a:lnTo>
                    <a:pt x="54613" y="5467"/>
                  </a:lnTo>
                  <a:lnTo>
                    <a:pt x="44353" y="11259"/>
                  </a:lnTo>
                  <a:lnTo>
                    <a:pt x="42253" y="11740"/>
                  </a:lnTo>
                  <a:lnTo>
                    <a:pt x="35926" y="15787"/>
                  </a:lnTo>
                  <a:lnTo>
                    <a:pt x="16885" y="33891"/>
                  </a:lnTo>
                  <a:lnTo>
                    <a:pt x="14533" y="39992"/>
                  </a:lnTo>
                  <a:lnTo>
                    <a:pt x="9446" y="55124"/>
                  </a:lnTo>
                  <a:lnTo>
                    <a:pt x="2765" y="73719"/>
                  </a:lnTo>
                  <a:lnTo>
                    <a:pt x="0" y="103564"/>
                  </a:lnTo>
                  <a:lnTo>
                    <a:pt x="1856" y="107882"/>
                  </a:lnTo>
                  <a:lnTo>
                    <a:pt x="4326" y="112153"/>
                  </a:lnTo>
                  <a:lnTo>
                    <a:pt x="6422" y="118525"/>
                  </a:lnTo>
                  <a:lnTo>
                    <a:pt x="21406" y="135729"/>
                  </a:lnTo>
                  <a:lnTo>
                    <a:pt x="25480" y="137935"/>
                  </a:lnTo>
                  <a:lnTo>
                    <a:pt x="35952" y="139467"/>
                  </a:lnTo>
                  <a:lnTo>
                    <a:pt x="40176" y="139597"/>
                  </a:lnTo>
                  <a:lnTo>
                    <a:pt x="44405" y="137772"/>
                  </a:lnTo>
                  <a:lnTo>
                    <a:pt x="48637" y="135315"/>
                  </a:lnTo>
                  <a:lnTo>
                    <a:pt x="54985" y="133227"/>
                  </a:lnTo>
                  <a:lnTo>
                    <a:pt x="59219" y="130239"/>
                  </a:lnTo>
                  <a:lnTo>
                    <a:pt x="61571" y="126558"/>
                  </a:lnTo>
                  <a:lnTo>
                    <a:pt x="62197" y="124589"/>
                  </a:lnTo>
                  <a:lnTo>
                    <a:pt x="63322" y="123275"/>
                  </a:lnTo>
                  <a:lnTo>
                    <a:pt x="66451" y="121817"/>
                  </a:lnTo>
                  <a:lnTo>
                    <a:pt x="67568" y="120017"/>
                  </a:lnTo>
                  <a:lnTo>
                    <a:pt x="71243" y="108870"/>
                  </a:lnTo>
                  <a:lnTo>
                    <a:pt x="73970" y="104125"/>
                  </a:lnTo>
                  <a:lnTo>
                    <a:pt x="75721" y="95331"/>
                  </a:lnTo>
                  <a:lnTo>
                    <a:pt x="76152" y="6985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97" name="SMARTInkShape-171">
              <a:extLst>
                <a:ext uri="{FF2B5EF4-FFF2-40B4-BE49-F238E27FC236}">
                  <a16:creationId xmlns:a16="http://schemas.microsoft.com/office/drawing/2014/main" id="{C2F32340-6459-3C8D-568C-2B2584B77B7C}"/>
                </a:ext>
              </a:extLst>
            </p:cNvPr>
            <p:cNvSpPr/>
            <p:nvPr>
              <p:custDataLst>
                <p:tags r:id="rId6"/>
              </p:custDataLst>
            </p:nvPr>
          </p:nvSpPr>
          <p:spPr>
            <a:xfrm>
              <a:off x="5378450" y="6324710"/>
              <a:ext cx="164218" cy="139591"/>
            </a:xfrm>
            <a:custGeom>
              <a:avLst/>
              <a:gdLst/>
              <a:ahLst/>
              <a:cxnLst/>
              <a:rect l="0" t="0" r="0" b="0"/>
              <a:pathLst>
                <a:path w="164218" h="139591">
                  <a:moveTo>
                    <a:pt x="0" y="31640"/>
                  </a:moveTo>
                  <a:lnTo>
                    <a:pt x="0" y="31640"/>
                  </a:lnTo>
                  <a:lnTo>
                    <a:pt x="0" y="77250"/>
                  </a:lnTo>
                  <a:lnTo>
                    <a:pt x="0" y="124721"/>
                  </a:lnTo>
                  <a:lnTo>
                    <a:pt x="0" y="139590"/>
                  </a:lnTo>
                  <a:lnTo>
                    <a:pt x="705" y="111921"/>
                  </a:lnTo>
                  <a:lnTo>
                    <a:pt x="5026" y="99997"/>
                  </a:lnTo>
                  <a:lnTo>
                    <a:pt x="8115" y="80985"/>
                  </a:lnTo>
                  <a:lnTo>
                    <a:pt x="19205" y="58793"/>
                  </a:lnTo>
                  <a:lnTo>
                    <a:pt x="22646" y="53586"/>
                  </a:lnTo>
                  <a:lnTo>
                    <a:pt x="30228" y="35811"/>
                  </a:lnTo>
                  <a:lnTo>
                    <a:pt x="49809" y="13589"/>
                  </a:lnTo>
                  <a:lnTo>
                    <a:pt x="56180" y="12678"/>
                  </a:lnTo>
                  <a:lnTo>
                    <a:pt x="66584" y="22051"/>
                  </a:lnTo>
                  <a:lnTo>
                    <a:pt x="68398" y="25732"/>
                  </a:lnTo>
                  <a:lnTo>
                    <a:pt x="70364" y="35931"/>
                  </a:lnTo>
                  <a:lnTo>
                    <a:pt x="73136" y="40133"/>
                  </a:lnTo>
                  <a:lnTo>
                    <a:pt x="75292" y="53206"/>
                  </a:lnTo>
                  <a:lnTo>
                    <a:pt x="69920" y="90783"/>
                  </a:lnTo>
                  <a:lnTo>
                    <a:pt x="68000" y="95085"/>
                  </a:lnTo>
                  <a:lnTo>
                    <a:pt x="65500" y="99349"/>
                  </a:lnTo>
                  <a:lnTo>
                    <a:pt x="63895" y="107835"/>
                  </a:lnTo>
                  <a:lnTo>
                    <a:pt x="63763" y="109953"/>
                  </a:lnTo>
                  <a:lnTo>
                    <a:pt x="62970" y="111366"/>
                  </a:lnTo>
                  <a:lnTo>
                    <a:pt x="61735" y="112308"/>
                  </a:lnTo>
                  <a:lnTo>
                    <a:pt x="60207" y="112935"/>
                  </a:lnTo>
                  <a:lnTo>
                    <a:pt x="59188" y="114058"/>
                  </a:lnTo>
                  <a:lnTo>
                    <a:pt x="57152" y="120532"/>
                  </a:lnTo>
                  <a:lnTo>
                    <a:pt x="57151" y="117167"/>
                  </a:lnTo>
                  <a:lnTo>
                    <a:pt x="59031" y="113631"/>
                  </a:lnTo>
                  <a:lnTo>
                    <a:pt x="61514" y="109708"/>
                  </a:lnTo>
                  <a:lnTo>
                    <a:pt x="62911" y="102828"/>
                  </a:lnTo>
                  <a:lnTo>
                    <a:pt x="64031" y="92165"/>
                  </a:lnTo>
                  <a:lnTo>
                    <a:pt x="78420" y="59124"/>
                  </a:lnTo>
                  <a:lnTo>
                    <a:pt x="86098" y="46581"/>
                  </a:lnTo>
                  <a:lnTo>
                    <a:pt x="90228" y="33128"/>
                  </a:lnTo>
                  <a:lnTo>
                    <a:pt x="99835" y="19070"/>
                  </a:lnTo>
                  <a:lnTo>
                    <a:pt x="101521" y="14765"/>
                  </a:lnTo>
                  <a:lnTo>
                    <a:pt x="104622" y="10499"/>
                  </a:lnTo>
                  <a:lnTo>
                    <a:pt x="113706" y="4132"/>
                  </a:lnTo>
                  <a:lnTo>
                    <a:pt x="121963" y="1147"/>
                  </a:lnTo>
                  <a:lnTo>
                    <a:pt x="135396" y="0"/>
                  </a:lnTo>
                  <a:lnTo>
                    <a:pt x="136831" y="669"/>
                  </a:lnTo>
                  <a:lnTo>
                    <a:pt x="137788" y="1821"/>
                  </a:lnTo>
                  <a:lnTo>
                    <a:pt x="139555" y="4982"/>
                  </a:lnTo>
                  <a:lnTo>
                    <a:pt x="143812" y="10728"/>
                  </a:lnTo>
                  <a:lnTo>
                    <a:pt x="145386" y="16898"/>
                  </a:lnTo>
                  <a:lnTo>
                    <a:pt x="145755" y="21090"/>
                  </a:lnTo>
                  <a:lnTo>
                    <a:pt x="147800" y="25304"/>
                  </a:lnTo>
                  <a:lnTo>
                    <a:pt x="150356" y="29530"/>
                  </a:lnTo>
                  <a:lnTo>
                    <a:pt x="152500" y="35875"/>
                  </a:lnTo>
                  <a:lnTo>
                    <a:pt x="156585" y="42929"/>
                  </a:lnTo>
                  <a:lnTo>
                    <a:pt x="158747" y="88664"/>
                  </a:lnTo>
                  <a:lnTo>
                    <a:pt x="158750" y="116043"/>
                  </a:lnTo>
                  <a:lnTo>
                    <a:pt x="159455" y="117542"/>
                  </a:lnTo>
                  <a:lnTo>
                    <a:pt x="160632" y="118541"/>
                  </a:lnTo>
                  <a:lnTo>
                    <a:pt x="164217" y="120145"/>
                  </a:lnTo>
                  <a:lnTo>
                    <a:pt x="162827" y="120364"/>
                  </a:lnTo>
                  <a:lnTo>
                    <a:pt x="158750" y="12054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spTree>
    <p:extLst>
      <p:ext uri="{BB962C8B-B14F-4D97-AF65-F5344CB8AC3E}">
        <p14:creationId xmlns:p14="http://schemas.microsoft.com/office/powerpoint/2010/main" val="18352360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5B1995-289F-4730-82FB-2EA285BA0C60}"/>
              </a:ext>
            </a:extLst>
          </p:cNvPr>
          <p:cNvSpPr>
            <a:spLocks noGrp="1"/>
          </p:cNvSpPr>
          <p:nvPr>
            <p:ph type="title"/>
          </p:nvPr>
        </p:nvSpPr>
        <p:spPr>
          <a:xfrm>
            <a:off x="116958" y="0"/>
            <a:ext cx="12245592" cy="754913"/>
          </a:xfrm>
        </p:spPr>
        <p:txBody>
          <a:bodyPr>
            <a:noAutofit/>
          </a:bodyPr>
          <a:lstStyle/>
          <a:p>
            <a:br>
              <a:rPr lang="en-GB" sz="3200" b="1" dirty="0">
                <a:latin typeface="OpenDyslexic" panose="00000500000000000000" pitchFamily="50" charset="0"/>
              </a:rPr>
            </a:br>
            <a:br>
              <a:rPr lang="en-GB" sz="3200" b="1" dirty="0">
                <a:latin typeface="OpenDyslexic" panose="00000500000000000000" pitchFamily="50" charset="0"/>
              </a:rPr>
            </a:br>
            <a:r>
              <a:rPr lang="en-GB" sz="3200" b="1" dirty="0">
                <a:latin typeface="OpenDyslexic" panose="00000500000000000000" pitchFamily="50" charset="0"/>
              </a:rPr>
              <a:t>Results: Graph Examples </a:t>
            </a:r>
            <a:br>
              <a:rPr lang="en-GB" sz="3200" b="1" dirty="0">
                <a:latin typeface="OpenDyslexic" panose="00000500000000000000" pitchFamily="50" charset="0"/>
              </a:rPr>
            </a:br>
            <a:r>
              <a:rPr lang="en-GB" sz="3200" b="1" dirty="0">
                <a:latin typeface="OpenDyslexic" panose="00000500000000000000" pitchFamily="50" charset="0"/>
              </a:rPr>
              <a:t>(the distance is made up for each seed, just as an example, so your results might look very different)</a:t>
            </a:r>
          </a:p>
        </p:txBody>
      </p:sp>
      <p:pic>
        <p:nvPicPr>
          <p:cNvPr id="8" name="Picture 7">
            <a:extLst>
              <a:ext uri="{FF2B5EF4-FFF2-40B4-BE49-F238E27FC236}">
                <a16:creationId xmlns:a16="http://schemas.microsoft.com/office/drawing/2014/main" id="{7C391E61-1DD1-134F-08AF-90FD7512AF7B}"/>
              </a:ext>
            </a:extLst>
          </p:cNvPr>
          <p:cNvPicPr>
            <a:picLocks noChangeAspect="1"/>
          </p:cNvPicPr>
          <p:nvPr/>
        </p:nvPicPr>
        <p:blipFill>
          <a:blip r:embed="rId2"/>
          <a:stretch>
            <a:fillRect/>
          </a:stretch>
        </p:blipFill>
        <p:spPr>
          <a:xfrm>
            <a:off x="2919077" y="1576986"/>
            <a:ext cx="8266375" cy="5089627"/>
          </a:xfrm>
          <a:prstGeom prst="rect">
            <a:avLst/>
          </a:prstGeom>
        </p:spPr>
      </p:pic>
      <p:sp>
        <p:nvSpPr>
          <p:cNvPr id="9" name="TextBox 8">
            <a:extLst>
              <a:ext uri="{FF2B5EF4-FFF2-40B4-BE49-F238E27FC236}">
                <a16:creationId xmlns:a16="http://schemas.microsoft.com/office/drawing/2014/main" id="{622A324D-AF30-F8A8-52E0-9CAFBA4F0722}"/>
              </a:ext>
            </a:extLst>
          </p:cNvPr>
          <p:cNvSpPr txBox="1"/>
          <p:nvPr/>
        </p:nvSpPr>
        <p:spPr>
          <a:xfrm>
            <a:off x="276447" y="2169042"/>
            <a:ext cx="1998920" cy="3416320"/>
          </a:xfrm>
          <a:prstGeom prst="rect">
            <a:avLst/>
          </a:prstGeom>
          <a:solidFill>
            <a:srgbClr val="FFFF99"/>
          </a:solidFill>
        </p:spPr>
        <p:txBody>
          <a:bodyPr wrap="square" rtlCol="0">
            <a:spAutoFit/>
          </a:bodyPr>
          <a:lstStyle/>
          <a:p>
            <a:r>
              <a:rPr lang="en-US" sz="2400" dirty="0">
                <a:latin typeface="OpenDyslexic" panose="00000500000000000000" pitchFamily="50" charset="0"/>
              </a:rPr>
              <a:t>Use 2Graph on Purple Mash or draw your own to reflect your results</a:t>
            </a:r>
            <a:r>
              <a:rPr lang="en-US" dirty="0"/>
              <a:t>.</a:t>
            </a:r>
            <a:endParaRPr lang="en-GB" dirty="0"/>
          </a:p>
        </p:txBody>
      </p:sp>
    </p:spTree>
    <p:extLst>
      <p:ext uri="{BB962C8B-B14F-4D97-AF65-F5344CB8AC3E}">
        <p14:creationId xmlns:p14="http://schemas.microsoft.com/office/powerpoint/2010/main" val="73527964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BB6341-6921-45C4-B266-11432E6BFAFF}"/>
              </a:ext>
            </a:extLst>
          </p:cNvPr>
          <p:cNvSpPr>
            <a:spLocks noGrp="1"/>
          </p:cNvSpPr>
          <p:nvPr>
            <p:ph type="title"/>
          </p:nvPr>
        </p:nvSpPr>
        <p:spPr>
          <a:xfrm>
            <a:off x="286327" y="365125"/>
            <a:ext cx="11067473" cy="743239"/>
          </a:xfrm>
        </p:spPr>
        <p:txBody>
          <a:bodyPr/>
          <a:lstStyle/>
          <a:p>
            <a:r>
              <a:rPr lang="en-GB" b="1"/>
              <a:t>Conclusion:</a:t>
            </a:r>
          </a:p>
        </p:txBody>
      </p:sp>
      <p:sp>
        <p:nvSpPr>
          <p:cNvPr id="3" name="Content Placeholder 2">
            <a:extLst>
              <a:ext uri="{FF2B5EF4-FFF2-40B4-BE49-F238E27FC236}">
                <a16:creationId xmlns:a16="http://schemas.microsoft.com/office/drawing/2014/main" id="{0FF0032B-815F-45CA-B4FB-74788FBB880C}"/>
              </a:ext>
            </a:extLst>
          </p:cNvPr>
          <p:cNvSpPr>
            <a:spLocks noGrp="1"/>
          </p:cNvSpPr>
          <p:nvPr>
            <p:ph idx="1"/>
          </p:nvPr>
        </p:nvSpPr>
        <p:spPr>
          <a:xfrm>
            <a:off x="286327" y="1261656"/>
            <a:ext cx="11067473" cy="5231219"/>
          </a:xfrm>
          <a:solidFill>
            <a:srgbClr val="FFFF99"/>
          </a:solidFill>
        </p:spPr>
        <p:txBody>
          <a:bodyPr>
            <a:normAutofit fontScale="70000" lnSpcReduction="20000"/>
          </a:bodyPr>
          <a:lstStyle/>
          <a:p>
            <a:endParaRPr lang="en-US" sz="3800" dirty="0">
              <a:latin typeface="OpenDyslexic" panose="00000500000000000000" pitchFamily="50" charset="0"/>
            </a:endParaRPr>
          </a:p>
          <a:p>
            <a:r>
              <a:rPr lang="en-US" sz="3600" dirty="0">
                <a:latin typeface="OpenDyslexic" panose="00000500000000000000" pitchFamily="50" charset="0"/>
              </a:rPr>
              <a:t>Which seed was blown the furthest? What was its result? Why do you think it went the furthest? </a:t>
            </a:r>
            <a:r>
              <a:rPr lang="en-US" sz="3600" dirty="0">
                <a:solidFill>
                  <a:srgbClr val="FF0000"/>
                </a:solidFill>
                <a:latin typeface="OpenDyslexic" panose="00000500000000000000" pitchFamily="50" charset="0"/>
              </a:rPr>
              <a:t>Link to its properties</a:t>
            </a:r>
          </a:p>
          <a:p>
            <a:pPr marL="0" indent="0">
              <a:buNone/>
            </a:pPr>
            <a:endParaRPr lang="en-GB" sz="3600" dirty="0">
              <a:solidFill>
                <a:srgbClr val="FF0000"/>
              </a:solidFill>
              <a:latin typeface="OpenDyslexic" panose="00000500000000000000" pitchFamily="50" charset="0"/>
            </a:endParaRPr>
          </a:p>
          <a:p>
            <a:r>
              <a:rPr lang="en-US" sz="3600" dirty="0">
                <a:latin typeface="OpenDyslexic" panose="00000500000000000000" pitchFamily="50" charset="0"/>
              </a:rPr>
              <a:t>Which seed travelled the least distance? What was its result? Why do you think it didn’t travel far? </a:t>
            </a:r>
            <a:r>
              <a:rPr lang="en-US" sz="3600" dirty="0">
                <a:solidFill>
                  <a:srgbClr val="FF0000"/>
                </a:solidFill>
                <a:latin typeface="OpenDyslexic" panose="00000500000000000000" pitchFamily="50" charset="0"/>
              </a:rPr>
              <a:t>Link to its properties</a:t>
            </a:r>
          </a:p>
          <a:p>
            <a:pPr marL="0" indent="0">
              <a:buNone/>
            </a:pPr>
            <a:endParaRPr lang="en-GB" sz="3600" dirty="0">
              <a:latin typeface="OpenDyslexic" panose="00000500000000000000" pitchFamily="50" charset="0"/>
            </a:endParaRPr>
          </a:p>
          <a:p>
            <a:r>
              <a:rPr lang="en-US" sz="3600" dirty="0">
                <a:latin typeface="OpenDyslexic" panose="00000500000000000000" pitchFamily="50" charset="0"/>
              </a:rPr>
              <a:t>Was your prediction correct?</a:t>
            </a:r>
          </a:p>
          <a:p>
            <a:pPr marL="0" indent="0">
              <a:buNone/>
            </a:pPr>
            <a:endParaRPr lang="en-GB" sz="3600" dirty="0">
              <a:latin typeface="OpenDyslexic" panose="00000500000000000000" pitchFamily="50" charset="0"/>
            </a:endParaRPr>
          </a:p>
          <a:p>
            <a:r>
              <a:rPr lang="en-US" sz="3600" dirty="0">
                <a:latin typeface="OpenDyslexic" panose="00000500000000000000" pitchFamily="50" charset="0"/>
              </a:rPr>
              <a:t>Can you see any patterns in the results?</a:t>
            </a:r>
          </a:p>
          <a:p>
            <a:pPr marL="0" indent="0">
              <a:buNone/>
            </a:pPr>
            <a:endParaRPr lang="en-GB" sz="3600" dirty="0">
              <a:latin typeface="OpenDyslexic" panose="00000500000000000000" pitchFamily="50" charset="0"/>
            </a:endParaRPr>
          </a:p>
          <a:p>
            <a:r>
              <a:rPr lang="en-US" sz="3600" dirty="0">
                <a:latin typeface="OpenDyslexic" panose="00000500000000000000" pitchFamily="50" charset="0"/>
              </a:rPr>
              <a:t>How could you take this investigation further? What else could you test/change? Are there any improvements you would make it you did it again?</a:t>
            </a:r>
            <a:endParaRPr lang="en-GB" sz="3600" dirty="0">
              <a:latin typeface="OpenDyslexic" panose="00000500000000000000" pitchFamily="50" charset="0"/>
            </a:endParaRPr>
          </a:p>
          <a:p>
            <a:endParaRPr lang="en-GB" dirty="0"/>
          </a:p>
        </p:txBody>
      </p:sp>
      <p:grpSp>
        <p:nvGrpSpPr>
          <p:cNvPr id="6" name="SMARTInkShape-Group25">
            <a:extLst>
              <a:ext uri="{FF2B5EF4-FFF2-40B4-BE49-F238E27FC236}">
                <a16:creationId xmlns:a16="http://schemas.microsoft.com/office/drawing/2014/main" id="{7F198188-A609-6138-698B-79D1B8BB7195}"/>
              </a:ext>
            </a:extLst>
          </p:cNvPr>
          <p:cNvGrpSpPr/>
          <p:nvPr/>
        </p:nvGrpSpPr>
        <p:grpSpPr>
          <a:xfrm>
            <a:off x="6292850" y="4495800"/>
            <a:ext cx="203201" cy="323851"/>
            <a:chOff x="6292850" y="4495800"/>
            <a:chExt cx="203201" cy="323851"/>
          </a:xfrm>
        </p:grpSpPr>
        <p:sp>
          <p:nvSpPr>
            <p:cNvPr id="4" name="SMARTInkShape-172">
              <a:extLst>
                <a:ext uri="{FF2B5EF4-FFF2-40B4-BE49-F238E27FC236}">
                  <a16:creationId xmlns:a16="http://schemas.microsoft.com/office/drawing/2014/main" id="{3C86CFF8-9A7C-C5DB-4F3D-9F367871292A}"/>
                </a:ext>
              </a:extLst>
            </p:cNvPr>
            <p:cNvSpPr/>
            <p:nvPr>
              <p:custDataLst>
                <p:tags r:id="rId1"/>
              </p:custDataLst>
            </p:nvPr>
          </p:nvSpPr>
          <p:spPr>
            <a:xfrm>
              <a:off x="6292850" y="4495800"/>
              <a:ext cx="34047" cy="69851"/>
            </a:xfrm>
            <a:custGeom>
              <a:avLst/>
              <a:gdLst/>
              <a:ahLst/>
              <a:cxnLst/>
              <a:rect l="0" t="0" r="0" b="0"/>
              <a:pathLst>
                <a:path w="34047" h="69851">
                  <a:moveTo>
                    <a:pt x="0" y="69850"/>
                  </a:moveTo>
                  <a:lnTo>
                    <a:pt x="0" y="69850"/>
                  </a:lnTo>
                  <a:lnTo>
                    <a:pt x="24419" y="69850"/>
                  </a:lnTo>
                  <a:lnTo>
                    <a:pt x="28980" y="66322"/>
                  </a:lnTo>
                  <a:lnTo>
                    <a:pt x="34046" y="52995"/>
                  </a:lnTo>
                  <a:lnTo>
                    <a:pt x="31750" y="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5" name="SMARTInkShape-173">
              <a:extLst>
                <a:ext uri="{FF2B5EF4-FFF2-40B4-BE49-F238E27FC236}">
                  <a16:creationId xmlns:a16="http://schemas.microsoft.com/office/drawing/2014/main" id="{6104B201-FAA6-7099-2CDC-04D178E083AF}"/>
                </a:ext>
              </a:extLst>
            </p:cNvPr>
            <p:cNvSpPr/>
            <p:nvPr>
              <p:custDataLst>
                <p:tags r:id="rId2"/>
              </p:custDataLst>
            </p:nvPr>
          </p:nvSpPr>
          <p:spPr>
            <a:xfrm>
              <a:off x="6388100" y="4667250"/>
              <a:ext cx="107951" cy="152401"/>
            </a:xfrm>
            <a:custGeom>
              <a:avLst/>
              <a:gdLst/>
              <a:ahLst/>
              <a:cxnLst/>
              <a:rect l="0" t="0" r="0" b="0"/>
              <a:pathLst>
                <a:path w="107951" h="152401">
                  <a:moveTo>
                    <a:pt x="107950" y="0"/>
                  </a:moveTo>
                  <a:lnTo>
                    <a:pt x="107950" y="0"/>
                  </a:lnTo>
                  <a:lnTo>
                    <a:pt x="78064" y="42095"/>
                  </a:lnTo>
                  <a:lnTo>
                    <a:pt x="46098" y="80256"/>
                  </a:lnTo>
                  <a:lnTo>
                    <a:pt x="16370" y="121033"/>
                  </a:lnTo>
                  <a:lnTo>
                    <a:pt x="0" y="15240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spTree>
    <p:extLst>
      <p:ext uri="{BB962C8B-B14F-4D97-AF65-F5344CB8AC3E}">
        <p14:creationId xmlns:p14="http://schemas.microsoft.com/office/powerpoint/2010/main" val="17179016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A2FAEB-3AC7-45F3-BDD8-5B007298AB75}"/>
              </a:ext>
            </a:extLst>
          </p:cNvPr>
          <p:cNvSpPr>
            <a:spLocks noGrp="1"/>
          </p:cNvSpPr>
          <p:nvPr>
            <p:ph type="title"/>
          </p:nvPr>
        </p:nvSpPr>
        <p:spPr>
          <a:xfrm>
            <a:off x="350874" y="287714"/>
            <a:ext cx="3444949" cy="1860063"/>
          </a:xfrm>
          <a:solidFill>
            <a:srgbClr val="FFFF99"/>
          </a:solidFill>
        </p:spPr>
        <p:txBody>
          <a:bodyPr>
            <a:normAutofit/>
          </a:bodyPr>
          <a:lstStyle/>
          <a:p>
            <a:pPr algn="ctr"/>
            <a:r>
              <a:rPr lang="en-GB" b="1" dirty="0">
                <a:latin typeface="OpenDyslexic" panose="00000500000000000000" pitchFamily="50" charset="0"/>
              </a:rPr>
              <a:t>Plenary Challenge:</a:t>
            </a:r>
          </a:p>
        </p:txBody>
      </p:sp>
      <p:pic>
        <p:nvPicPr>
          <p:cNvPr id="16" name="Picture 15">
            <a:extLst>
              <a:ext uri="{FF2B5EF4-FFF2-40B4-BE49-F238E27FC236}">
                <a16:creationId xmlns:a16="http://schemas.microsoft.com/office/drawing/2014/main" id="{102BE744-82B8-968B-027F-2774A4C2A32A}"/>
              </a:ext>
            </a:extLst>
          </p:cNvPr>
          <p:cNvPicPr>
            <a:picLocks noChangeAspect="1"/>
          </p:cNvPicPr>
          <p:nvPr/>
        </p:nvPicPr>
        <p:blipFill>
          <a:blip r:embed="rId2"/>
          <a:stretch>
            <a:fillRect/>
          </a:stretch>
        </p:blipFill>
        <p:spPr>
          <a:xfrm rot="21416053">
            <a:off x="424450" y="2724722"/>
            <a:ext cx="3376697" cy="2841774"/>
          </a:xfrm>
          <a:prstGeom prst="rect">
            <a:avLst/>
          </a:prstGeom>
        </p:spPr>
      </p:pic>
      <p:sp>
        <p:nvSpPr>
          <p:cNvPr id="17" name="TextBox 16">
            <a:extLst>
              <a:ext uri="{FF2B5EF4-FFF2-40B4-BE49-F238E27FC236}">
                <a16:creationId xmlns:a16="http://schemas.microsoft.com/office/drawing/2014/main" id="{2AAA07C3-C587-4713-AA4C-4E82B13081DA}"/>
              </a:ext>
            </a:extLst>
          </p:cNvPr>
          <p:cNvSpPr txBox="1"/>
          <p:nvPr/>
        </p:nvSpPr>
        <p:spPr>
          <a:xfrm>
            <a:off x="4253895" y="1012954"/>
            <a:ext cx="6868632" cy="4832092"/>
          </a:xfrm>
          <a:prstGeom prst="rect">
            <a:avLst/>
          </a:prstGeom>
          <a:solidFill>
            <a:schemeClr val="accent2">
              <a:lumMod val="60000"/>
              <a:lumOff val="40000"/>
            </a:schemeClr>
          </a:solidFill>
        </p:spPr>
        <p:txBody>
          <a:bodyPr wrap="square" rtlCol="0">
            <a:spAutoFit/>
          </a:bodyPr>
          <a:lstStyle/>
          <a:p>
            <a:r>
              <a:rPr lang="en-GB" sz="2800" dirty="0">
                <a:latin typeface="OpenDyslexic" panose="00000500000000000000" pitchFamily="50" charset="0"/>
                <a:ea typeface="Times New Roman" panose="02020603050405020304" pitchFamily="18" charset="0"/>
                <a:cs typeface="Times New Roman" panose="02020603050405020304" pitchFamily="18" charset="0"/>
              </a:rPr>
              <a:t>Create the best shape of post-it to travel the furthest through the air!</a:t>
            </a:r>
          </a:p>
          <a:p>
            <a:endParaRPr lang="en-GB" sz="2800" dirty="0">
              <a:latin typeface="OpenDyslexic" panose="00000500000000000000" pitchFamily="50" charset="0"/>
              <a:ea typeface="Times New Roman" panose="02020603050405020304" pitchFamily="18" charset="0"/>
              <a:cs typeface="Times New Roman" panose="02020603050405020304" pitchFamily="18" charset="0"/>
            </a:endParaRPr>
          </a:p>
          <a:p>
            <a:r>
              <a:rPr lang="en-GB" sz="2800" dirty="0">
                <a:latin typeface="OpenDyslexic" panose="00000500000000000000" pitchFamily="50" charset="0"/>
                <a:ea typeface="Times New Roman" panose="02020603050405020304" pitchFamily="18" charset="0"/>
                <a:cs typeface="Times New Roman" panose="02020603050405020304" pitchFamily="18" charset="0"/>
              </a:rPr>
              <a:t>Using what you have observed during the investigation, m</a:t>
            </a:r>
            <a:r>
              <a:rPr lang="en-GB" sz="2800" dirty="0">
                <a:effectLst/>
                <a:latin typeface="OpenDyslexic" panose="00000500000000000000" pitchFamily="50" charset="0"/>
                <a:ea typeface="Times New Roman" panose="02020603050405020304" pitchFamily="18" charset="0"/>
                <a:cs typeface="Times New Roman" panose="02020603050405020304" pitchFamily="18" charset="0"/>
              </a:rPr>
              <a:t>ake changes to the shape </a:t>
            </a:r>
            <a:r>
              <a:rPr lang="en-GB" sz="2800" dirty="0">
                <a:latin typeface="OpenDyslexic" panose="00000500000000000000" pitchFamily="50" charset="0"/>
                <a:ea typeface="Times New Roman" panose="02020603050405020304" pitchFamily="18" charset="0"/>
                <a:cs typeface="Times New Roman" panose="02020603050405020304" pitchFamily="18" charset="0"/>
              </a:rPr>
              <a:t>of your post-it, </a:t>
            </a:r>
            <a:r>
              <a:rPr lang="en-GB" sz="2800" dirty="0">
                <a:effectLst/>
                <a:latin typeface="OpenDyslexic" panose="00000500000000000000" pitchFamily="50" charset="0"/>
                <a:ea typeface="Times New Roman" panose="02020603050405020304" pitchFamily="18" charset="0"/>
                <a:cs typeface="Times New Roman" panose="02020603050405020304" pitchFamily="18" charset="0"/>
              </a:rPr>
              <a:t>without getting rid of any of the paper (i.e. keep the same weight!). Using the same strength of wind, whose paper seed will travel the furthest?</a:t>
            </a:r>
            <a:endParaRPr lang="en-GB" sz="2800" dirty="0">
              <a:latin typeface="OpenDyslexic" panose="00000500000000000000" pitchFamily="50" charset="0"/>
            </a:endParaRPr>
          </a:p>
        </p:txBody>
      </p:sp>
    </p:spTree>
    <p:extLst>
      <p:ext uri="{BB962C8B-B14F-4D97-AF65-F5344CB8AC3E}">
        <p14:creationId xmlns:p14="http://schemas.microsoft.com/office/powerpoint/2010/main" val="322543259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D7290-732A-4551-833A-3F97273C33EB}"/>
              </a:ext>
            </a:extLst>
          </p:cNvPr>
          <p:cNvSpPr>
            <a:spLocks noGrp="1"/>
          </p:cNvSpPr>
          <p:nvPr>
            <p:ph type="title"/>
          </p:nvPr>
        </p:nvSpPr>
        <p:spPr>
          <a:xfrm>
            <a:off x="587991" y="228648"/>
            <a:ext cx="10890913" cy="1484787"/>
          </a:xfrm>
          <a:solidFill>
            <a:srgbClr val="00B050"/>
          </a:solidFill>
        </p:spPr>
        <p:txBody>
          <a:bodyPr>
            <a:normAutofit/>
          </a:bodyPr>
          <a:lstStyle/>
          <a:p>
            <a:pPr algn="ctr"/>
            <a:r>
              <a:rPr lang="en-US" b="1">
                <a:ea typeface="+mj-lt"/>
                <a:cs typeface="+mj-lt"/>
              </a:rPr>
              <a:t>How many of the Year 5 working scientifically skills have you used in this investigation?</a:t>
            </a:r>
            <a:endParaRPr lang="en-US">
              <a:cs typeface="Calibri Light"/>
            </a:endParaRPr>
          </a:p>
        </p:txBody>
      </p:sp>
      <p:sp>
        <p:nvSpPr>
          <p:cNvPr id="5" name="Content Placeholder 2">
            <a:extLst>
              <a:ext uri="{FF2B5EF4-FFF2-40B4-BE49-F238E27FC236}">
                <a16:creationId xmlns:a16="http://schemas.microsoft.com/office/drawing/2014/main" id="{C1CDF334-11B9-493C-841F-63C8316CD1C3}"/>
              </a:ext>
            </a:extLst>
          </p:cNvPr>
          <p:cNvSpPr txBox="1">
            <a:spLocks/>
          </p:cNvSpPr>
          <p:nvPr/>
        </p:nvSpPr>
        <p:spPr>
          <a:xfrm>
            <a:off x="190500" y="2143125"/>
            <a:ext cx="7829550" cy="4181475"/>
          </a:xfrm>
          <a:prstGeom prst="rect">
            <a:avLst/>
          </a:prstGeom>
          <a:solidFill>
            <a:srgbClr val="FFFF99"/>
          </a:solidFill>
        </p:spPr>
        <p:txBody>
          <a:bodyPr vert="horz" lIns="91440" tIns="45720" rIns="91440" bIns="45720" rtlCol="0" anchor="t">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Font typeface="+mj-lt"/>
              <a:buAutoNum type="arabicPeriod"/>
            </a:pPr>
            <a:r>
              <a:rPr lang="en-GB" sz="4000"/>
              <a:t>Planning your own scientific investigations to answer questions.</a:t>
            </a:r>
          </a:p>
          <a:p>
            <a:pPr marL="514350" indent="-514350">
              <a:buFont typeface="+mj-lt"/>
              <a:buAutoNum type="arabicPeriod"/>
            </a:pPr>
            <a:r>
              <a:rPr lang="en-GB" sz="4000"/>
              <a:t>Understanding variables and fair testing in more detail.</a:t>
            </a:r>
            <a:endParaRPr lang="en-GB" sz="4000">
              <a:cs typeface="Calibri"/>
            </a:endParaRPr>
          </a:p>
          <a:p>
            <a:pPr marL="514350" indent="-514350">
              <a:buFont typeface="+mj-lt"/>
              <a:buAutoNum type="arabicPeriod"/>
            </a:pPr>
            <a:r>
              <a:rPr lang="en-GB" sz="4000"/>
              <a:t>Taking measurements and repeat readings for more accuracy – working out the average result.</a:t>
            </a:r>
            <a:endParaRPr lang="en-GB" sz="4000">
              <a:cs typeface="Calibri"/>
            </a:endParaRPr>
          </a:p>
          <a:p>
            <a:pPr marL="514350" indent="-514350">
              <a:buFont typeface="+mj-lt"/>
              <a:buAutoNum type="arabicPeriod"/>
            </a:pPr>
            <a:r>
              <a:rPr lang="en-GB" sz="4000"/>
              <a:t>Recording scientific data in different ways.</a:t>
            </a:r>
          </a:p>
          <a:p>
            <a:pPr marL="514350" indent="-514350">
              <a:buFont typeface="+mj-lt"/>
              <a:buAutoNum type="arabicPeriod"/>
            </a:pPr>
            <a:r>
              <a:rPr lang="en-GB" sz="4000"/>
              <a:t>Using test results to make predictions for further comparative and fair tests.</a:t>
            </a:r>
            <a:endParaRPr lang="en-GB" sz="4000">
              <a:cs typeface="Calibri"/>
            </a:endParaRPr>
          </a:p>
          <a:p>
            <a:pPr marL="514350" indent="-514350">
              <a:buFont typeface="+mj-lt"/>
              <a:buAutoNum type="arabicPeriod"/>
            </a:pPr>
            <a:r>
              <a:rPr lang="en-GB" sz="4000"/>
              <a:t>Researching to identify relevant scientific evidence.</a:t>
            </a:r>
            <a:endParaRPr lang="en-GB" sz="4000">
              <a:cs typeface="Calibri"/>
            </a:endParaRPr>
          </a:p>
        </p:txBody>
      </p:sp>
      <p:sp>
        <p:nvSpPr>
          <p:cNvPr id="4" name="Thought Bubble: Cloud 3">
            <a:extLst>
              <a:ext uri="{FF2B5EF4-FFF2-40B4-BE49-F238E27FC236}">
                <a16:creationId xmlns:a16="http://schemas.microsoft.com/office/drawing/2014/main" id="{607B5981-393B-40AC-8BE7-E5607C5D2F68}"/>
              </a:ext>
            </a:extLst>
          </p:cNvPr>
          <p:cNvSpPr/>
          <p:nvPr/>
        </p:nvSpPr>
        <p:spPr>
          <a:xfrm>
            <a:off x="8448675" y="1962150"/>
            <a:ext cx="3552825" cy="4181475"/>
          </a:xfrm>
          <a:prstGeom prst="cloudCallout">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71D2F356-8FE6-44E2-B76C-43D8D826DD88}"/>
              </a:ext>
            </a:extLst>
          </p:cNvPr>
          <p:cNvSpPr txBox="1"/>
          <p:nvPr/>
        </p:nvSpPr>
        <p:spPr>
          <a:xfrm>
            <a:off x="9315450" y="2638425"/>
            <a:ext cx="2581275" cy="2677656"/>
          </a:xfrm>
          <a:prstGeom prst="rect">
            <a:avLst/>
          </a:prstGeom>
          <a:noFill/>
        </p:spPr>
        <p:txBody>
          <a:bodyPr wrap="square" rtlCol="0">
            <a:spAutoFit/>
          </a:bodyPr>
          <a:lstStyle/>
          <a:p>
            <a:r>
              <a:rPr lang="en-US" sz="2800">
                <a:solidFill>
                  <a:schemeClr val="bg1"/>
                </a:solidFill>
              </a:rPr>
              <a:t>How can we improve our working scientifically skills, next lesson?</a:t>
            </a:r>
            <a:endParaRPr lang="en-GB" sz="2800">
              <a:solidFill>
                <a:schemeClr val="bg1"/>
              </a:solidFill>
            </a:endParaRPr>
          </a:p>
        </p:txBody>
      </p:sp>
    </p:spTree>
    <p:extLst>
      <p:ext uri="{BB962C8B-B14F-4D97-AF65-F5344CB8AC3E}">
        <p14:creationId xmlns:p14="http://schemas.microsoft.com/office/powerpoint/2010/main" val="2088028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HIGHLIGHTER" val="false"/>
</p:tagLst>
</file>

<file path=ppt/tags/tag2.xml><?xml version="1.0" encoding="utf-8"?>
<p:tagLst xmlns:a="http://schemas.openxmlformats.org/drawingml/2006/main" xmlns:r="http://schemas.openxmlformats.org/officeDocument/2006/relationships" xmlns:p="http://schemas.openxmlformats.org/presentationml/2006/main">
  <p:tag name="HIGHLIGHTER" val="false"/>
</p:tagLst>
</file>

<file path=ppt/tags/tag3.xml><?xml version="1.0" encoding="utf-8"?>
<p:tagLst xmlns:a="http://schemas.openxmlformats.org/drawingml/2006/main" xmlns:r="http://schemas.openxmlformats.org/officeDocument/2006/relationships" xmlns:p="http://schemas.openxmlformats.org/presentationml/2006/main">
  <p:tag name="HIGHLIGHTER" val="false"/>
</p:tagLst>
</file>

<file path=ppt/tags/tag4.xml><?xml version="1.0" encoding="utf-8"?>
<p:tagLst xmlns:a="http://schemas.openxmlformats.org/drawingml/2006/main" xmlns:r="http://schemas.openxmlformats.org/officeDocument/2006/relationships" xmlns:p="http://schemas.openxmlformats.org/presentationml/2006/main">
  <p:tag name="HIGHLIGHTER" val="false"/>
</p:tagLst>
</file>

<file path=ppt/tags/tag5.xml><?xml version="1.0" encoding="utf-8"?>
<p:tagLst xmlns:a="http://schemas.openxmlformats.org/drawingml/2006/main" xmlns:r="http://schemas.openxmlformats.org/officeDocument/2006/relationships" xmlns:p="http://schemas.openxmlformats.org/presentationml/2006/main">
  <p:tag name="HIGHLIGHTER" val="false"/>
</p:tagLst>
</file>

<file path=ppt/tags/tag6.xml><?xml version="1.0" encoding="utf-8"?>
<p:tagLst xmlns:a="http://schemas.openxmlformats.org/drawingml/2006/main" xmlns:r="http://schemas.openxmlformats.org/officeDocument/2006/relationships" xmlns:p="http://schemas.openxmlformats.org/presentationml/2006/main">
  <p:tag name="HIGHLIGHTER" val="false"/>
</p:tagLst>
</file>

<file path=ppt/tags/tag7.xml><?xml version="1.0" encoding="utf-8"?>
<p:tagLst xmlns:a="http://schemas.openxmlformats.org/drawingml/2006/main" xmlns:r="http://schemas.openxmlformats.org/officeDocument/2006/relationships" xmlns:p="http://schemas.openxmlformats.org/presentationml/2006/main">
  <p:tag name="HIGHLIGHTER" val="false"/>
</p:tagLst>
</file>

<file path=ppt/tags/tag8.xml><?xml version="1.0" encoding="utf-8"?>
<p:tagLst xmlns:a="http://schemas.openxmlformats.org/drawingml/2006/main" xmlns:r="http://schemas.openxmlformats.org/officeDocument/2006/relationships" xmlns:p="http://schemas.openxmlformats.org/presentationml/2006/main">
  <p:tag name="HIGHLIGHTER" val="false"/>
</p:tagLst>
</file>

<file path=ppt/tags/tag9.xml><?xml version="1.0" encoding="utf-8"?>
<p:tagLst xmlns:a="http://schemas.openxmlformats.org/drawingml/2006/main" xmlns:r="http://schemas.openxmlformats.org/officeDocument/2006/relationships" xmlns:p="http://schemas.openxmlformats.org/presentationml/2006/main">
  <p:tag name="HIGHLIGHTER" val="false"/>
</p:tagLst>
</file>

<file path=ppt/tags/tag10.xml><?xml version="1.0" encoding="utf-8"?>
<p:tagLst xmlns:a="http://schemas.openxmlformats.org/drawingml/2006/main" xmlns:r="http://schemas.openxmlformats.org/officeDocument/2006/relationships" xmlns:p="http://schemas.openxmlformats.org/presentationml/2006/main">
  <p:tag name="HIGHLIGHTER" val="false"/>
</p:tagLst>
</file>

<file path=ppt/tags/tag11.xml><?xml version="1.0" encoding="utf-8"?>
<p:tagLst xmlns:a="http://schemas.openxmlformats.org/drawingml/2006/main" xmlns:r="http://schemas.openxmlformats.org/officeDocument/2006/relationships" xmlns:p="http://schemas.openxmlformats.org/presentationml/2006/main">
  <p:tag name="HIGHLIGHTER" val="false"/>
</p:tagLst>
</file>

<file path=ppt/tags/tag12.xml><?xml version="1.0" encoding="utf-8"?>
<p:tagLst xmlns:a="http://schemas.openxmlformats.org/drawingml/2006/main" xmlns:r="http://schemas.openxmlformats.org/officeDocument/2006/relationships" xmlns:p="http://schemas.openxmlformats.org/presentationml/2006/main">
  <p:tag name="HIGHLIGHTER" val="false"/>
</p:tagLst>
</file>

<file path=ppt/tags/tag13.xml><?xml version="1.0" encoding="utf-8"?>
<p:tagLst xmlns:a="http://schemas.openxmlformats.org/drawingml/2006/main" xmlns:r="http://schemas.openxmlformats.org/officeDocument/2006/relationships" xmlns:p="http://schemas.openxmlformats.org/presentationml/2006/main">
  <p:tag name="HIGHLIGHTER" val="false"/>
</p:tagLst>
</file>

<file path=ppt/tags/tag14.xml><?xml version="1.0" encoding="utf-8"?>
<p:tagLst xmlns:a="http://schemas.openxmlformats.org/drawingml/2006/main" xmlns:r="http://schemas.openxmlformats.org/officeDocument/2006/relationships" xmlns:p="http://schemas.openxmlformats.org/presentationml/2006/main">
  <p:tag name="HIGHLIGHTER" val="false"/>
</p:tagLst>
</file>

<file path=ppt/tags/tag15.xml><?xml version="1.0" encoding="utf-8"?>
<p:tagLst xmlns:a="http://schemas.openxmlformats.org/drawingml/2006/main" xmlns:r="http://schemas.openxmlformats.org/officeDocument/2006/relationships" xmlns:p="http://schemas.openxmlformats.org/presentationml/2006/main">
  <p:tag name="HIGHLIGHTER" val="false"/>
</p:tagLst>
</file>

<file path=ppt/tags/tag16.xml><?xml version="1.0" encoding="utf-8"?>
<p:tagLst xmlns:a="http://schemas.openxmlformats.org/drawingml/2006/main" xmlns:r="http://schemas.openxmlformats.org/officeDocument/2006/relationships" xmlns:p="http://schemas.openxmlformats.org/presentationml/2006/main">
  <p:tag name="HIGHLIGHTER" val="false"/>
</p:tagLst>
</file>

<file path=ppt/tags/tag17.xml><?xml version="1.0" encoding="utf-8"?>
<p:tagLst xmlns:a="http://schemas.openxmlformats.org/drawingml/2006/main" xmlns:r="http://schemas.openxmlformats.org/officeDocument/2006/relationships" xmlns:p="http://schemas.openxmlformats.org/presentationml/2006/main">
  <p:tag name="HIGHLIGHTER" val="false"/>
</p:tagLst>
</file>

<file path=ppt/tags/tag18.xml><?xml version="1.0" encoding="utf-8"?>
<p:tagLst xmlns:a="http://schemas.openxmlformats.org/drawingml/2006/main" xmlns:r="http://schemas.openxmlformats.org/officeDocument/2006/relationships" xmlns:p="http://schemas.openxmlformats.org/presentationml/2006/main">
  <p:tag name="HIGHLIGHTER" val="false"/>
</p:tagLst>
</file>

<file path=ppt/tags/tag19.xml><?xml version="1.0" encoding="utf-8"?>
<p:tagLst xmlns:a="http://schemas.openxmlformats.org/drawingml/2006/main" xmlns:r="http://schemas.openxmlformats.org/officeDocument/2006/relationships" xmlns:p="http://schemas.openxmlformats.org/presentationml/2006/main">
  <p:tag name="HIGHLIGHTER" val="false"/>
</p:tagLst>
</file>

<file path=ppt/tags/tag20.xml><?xml version="1.0" encoding="utf-8"?>
<p:tagLst xmlns:a="http://schemas.openxmlformats.org/drawingml/2006/main" xmlns:r="http://schemas.openxmlformats.org/officeDocument/2006/relationships" xmlns:p="http://schemas.openxmlformats.org/presentationml/2006/main">
  <p:tag name="HIGHLIGHTER" val="false"/>
</p:tagLst>
</file>

<file path=ppt/tags/tag21.xml><?xml version="1.0" encoding="utf-8"?>
<p:tagLst xmlns:a="http://schemas.openxmlformats.org/drawingml/2006/main" xmlns:r="http://schemas.openxmlformats.org/officeDocument/2006/relationships" xmlns:p="http://schemas.openxmlformats.org/presentationml/2006/main">
  <p:tag name="HIGHLIGHTER" val="false"/>
</p:tagLst>
</file>

<file path=ppt/tags/tag22.xml><?xml version="1.0" encoding="utf-8"?>
<p:tagLst xmlns:a="http://schemas.openxmlformats.org/drawingml/2006/main" xmlns:r="http://schemas.openxmlformats.org/officeDocument/2006/relationships" xmlns:p="http://schemas.openxmlformats.org/presentationml/2006/main">
  <p:tag name="HIGHLIGHTER" val="false"/>
</p:tagLst>
</file>

<file path=ppt/tags/tag23.xml><?xml version="1.0" encoding="utf-8"?>
<p:tagLst xmlns:a="http://schemas.openxmlformats.org/drawingml/2006/main" xmlns:r="http://schemas.openxmlformats.org/officeDocument/2006/relationships" xmlns:p="http://schemas.openxmlformats.org/presentationml/2006/main">
  <p:tag name="HIGHLIGHTER" val="false"/>
</p:tagLst>
</file>

<file path=ppt/tags/tag24.xml><?xml version="1.0" encoding="utf-8"?>
<p:tagLst xmlns:a="http://schemas.openxmlformats.org/drawingml/2006/main" xmlns:r="http://schemas.openxmlformats.org/officeDocument/2006/relationships" xmlns:p="http://schemas.openxmlformats.org/presentationml/2006/main">
  <p:tag name="HIGHLIGHTER" val="false"/>
</p:tagLst>
</file>

<file path=ppt/tags/tag25.xml><?xml version="1.0" encoding="utf-8"?>
<p:tagLst xmlns:a="http://schemas.openxmlformats.org/drawingml/2006/main" xmlns:r="http://schemas.openxmlformats.org/officeDocument/2006/relationships" xmlns:p="http://schemas.openxmlformats.org/presentationml/2006/main">
  <p:tag name="HIGHLIGHTER" val="false"/>
</p:tagLst>
</file>

<file path=ppt/tags/tag26.xml><?xml version="1.0" encoding="utf-8"?>
<p:tagLst xmlns:a="http://schemas.openxmlformats.org/drawingml/2006/main" xmlns:r="http://schemas.openxmlformats.org/officeDocument/2006/relationships" xmlns:p="http://schemas.openxmlformats.org/presentationml/2006/main">
  <p:tag name="HIGHLIGHTER" val="false"/>
</p:tagLst>
</file>

<file path=ppt/tags/tag27.xml><?xml version="1.0" encoding="utf-8"?>
<p:tagLst xmlns:a="http://schemas.openxmlformats.org/drawingml/2006/main" xmlns:r="http://schemas.openxmlformats.org/officeDocument/2006/relationships" xmlns:p="http://schemas.openxmlformats.org/presentationml/2006/main">
  <p:tag name="HIGHLIGHTER" val="false"/>
</p:tagLst>
</file>

<file path=ppt/tags/tag28.xml><?xml version="1.0" encoding="utf-8"?>
<p:tagLst xmlns:a="http://schemas.openxmlformats.org/drawingml/2006/main" xmlns:r="http://schemas.openxmlformats.org/officeDocument/2006/relationships" xmlns:p="http://schemas.openxmlformats.org/presentationml/2006/main">
  <p:tag name="HIGHLIGHTER" val="false"/>
</p:tagLst>
</file>

<file path=ppt/tags/tag29.xml><?xml version="1.0" encoding="utf-8"?>
<p:tagLst xmlns:a="http://schemas.openxmlformats.org/drawingml/2006/main" xmlns:r="http://schemas.openxmlformats.org/officeDocument/2006/relationships" xmlns:p="http://schemas.openxmlformats.org/presentationml/2006/main">
  <p:tag name="HIGHLIGHTER" val="false"/>
</p:tagLst>
</file>

<file path=ppt/tags/tag30.xml><?xml version="1.0" encoding="utf-8"?>
<p:tagLst xmlns:a="http://schemas.openxmlformats.org/drawingml/2006/main" xmlns:r="http://schemas.openxmlformats.org/officeDocument/2006/relationships" xmlns:p="http://schemas.openxmlformats.org/presentationml/2006/main">
  <p:tag name="HIGHLIGHTER" val="false"/>
</p:tagLst>
</file>

<file path=ppt/tags/tag31.xml><?xml version="1.0" encoding="utf-8"?>
<p:tagLst xmlns:a="http://schemas.openxmlformats.org/drawingml/2006/main" xmlns:r="http://schemas.openxmlformats.org/officeDocument/2006/relationships" xmlns:p="http://schemas.openxmlformats.org/presentationml/2006/main">
  <p:tag name="HIGHLIGHTER" val="false"/>
</p:tagLst>
</file>

<file path=ppt/tags/tag32.xml><?xml version="1.0" encoding="utf-8"?>
<p:tagLst xmlns:a="http://schemas.openxmlformats.org/drawingml/2006/main" xmlns:r="http://schemas.openxmlformats.org/officeDocument/2006/relationships" xmlns:p="http://schemas.openxmlformats.org/presentationml/2006/main">
  <p:tag name="HIGHLIGHTER" val="false"/>
</p:tagLst>
</file>

<file path=ppt/tags/tag33.xml><?xml version="1.0" encoding="utf-8"?>
<p:tagLst xmlns:a="http://schemas.openxmlformats.org/drawingml/2006/main" xmlns:r="http://schemas.openxmlformats.org/officeDocument/2006/relationships" xmlns:p="http://schemas.openxmlformats.org/presentationml/2006/main">
  <p:tag name="HIGHLIGHTER" val="false"/>
</p:tagLst>
</file>

<file path=ppt/tags/tag34.xml><?xml version="1.0" encoding="utf-8"?>
<p:tagLst xmlns:a="http://schemas.openxmlformats.org/drawingml/2006/main" xmlns:r="http://schemas.openxmlformats.org/officeDocument/2006/relationships" xmlns:p="http://schemas.openxmlformats.org/presentationml/2006/main">
  <p:tag name="HIGHLIGHTER" val="false"/>
</p:tagLst>
</file>

<file path=ppt/tags/tag35.xml><?xml version="1.0" encoding="utf-8"?>
<p:tagLst xmlns:a="http://schemas.openxmlformats.org/drawingml/2006/main" xmlns:r="http://schemas.openxmlformats.org/officeDocument/2006/relationships" xmlns:p="http://schemas.openxmlformats.org/presentationml/2006/main">
  <p:tag name="HIGHLIGHTER" val="false"/>
</p:tagLst>
</file>

<file path=ppt/tags/tag36.xml><?xml version="1.0" encoding="utf-8"?>
<p:tagLst xmlns:a="http://schemas.openxmlformats.org/drawingml/2006/main" xmlns:r="http://schemas.openxmlformats.org/officeDocument/2006/relationships" xmlns:p="http://schemas.openxmlformats.org/presentationml/2006/main">
  <p:tag name="HIGHLIGHTER" val="false"/>
</p:tagLst>
</file>

<file path=ppt/tags/tag37.xml><?xml version="1.0" encoding="utf-8"?>
<p:tagLst xmlns:a="http://schemas.openxmlformats.org/drawingml/2006/main" xmlns:r="http://schemas.openxmlformats.org/officeDocument/2006/relationships" xmlns:p="http://schemas.openxmlformats.org/presentationml/2006/main">
  <p:tag name="HIGHLIGHTER" val="false"/>
</p:tagLst>
</file>

<file path=ppt/tags/tag38.xml><?xml version="1.0" encoding="utf-8"?>
<p:tagLst xmlns:a="http://schemas.openxmlformats.org/drawingml/2006/main" xmlns:r="http://schemas.openxmlformats.org/officeDocument/2006/relationships" xmlns:p="http://schemas.openxmlformats.org/presentationml/2006/main">
  <p:tag name="HIGHLIGHTER" val="false"/>
</p:tagLst>
</file>

<file path=ppt/tags/tag39.xml><?xml version="1.0" encoding="utf-8"?>
<p:tagLst xmlns:a="http://schemas.openxmlformats.org/drawingml/2006/main" xmlns:r="http://schemas.openxmlformats.org/officeDocument/2006/relationships" xmlns:p="http://schemas.openxmlformats.org/presentationml/2006/main">
  <p:tag name="HIGHLIGHTER" val="false"/>
</p:tagLst>
</file>

<file path=ppt/tags/tag40.xml><?xml version="1.0" encoding="utf-8"?>
<p:tagLst xmlns:a="http://schemas.openxmlformats.org/drawingml/2006/main" xmlns:r="http://schemas.openxmlformats.org/officeDocument/2006/relationships" xmlns:p="http://schemas.openxmlformats.org/presentationml/2006/main">
  <p:tag name="HIGHLIGHTER" val="false"/>
</p:tagLst>
</file>

<file path=ppt/tags/tag41.xml><?xml version="1.0" encoding="utf-8"?>
<p:tagLst xmlns:a="http://schemas.openxmlformats.org/drawingml/2006/main" xmlns:r="http://schemas.openxmlformats.org/officeDocument/2006/relationships" xmlns:p="http://schemas.openxmlformats.org/presentationml/2006/main">
  <p:tag name="HIGHLIGHTER" val="false"/>
</p:tagLst>
</file>

<file path=ppt/tags/tag42.xml><?xml version="1.0" encoding="utf-8"?>
<p:tagLst xmlns:a="http://schemas.openxmlformats.org/drawingml/2006/main" xmlns:r="http://schemas.openxmlformats.org/officeDocument/2006/relationships" xmlns:p="http://schemas.openxmlformats.org/presentationml/2006/main">
  <p:tag name="HIGHLIGHTER" val="false"/>
</p:tagLst>
</file>

<file path=ppt/tags/tag43.xml><?xml version="1.0" encoding="utf-8"?>
<p:tagLst xmlns:a="http://schemas.openxmlformats.org/drawingml/2006/main" xmlns:r="http://schemas.openxmlformats.org/officeDocument/2006/relationships" xmlns:p="http://schemas.openxmlformats.org/presentationml/2006/main">
  <p:tag name="HIGHLIGHTER" val="false"/>
</p:tagLst>
</file>

<file path=ppt/tags/tag44.xml><?xml version="1.0" encoding="utf-8"?>
<p:tagLst xmlns:a="http://schemas.openxmlformats.org/drawingml/2006/main" xmlns:r="http://schemas.openxmlformats.org/officeDocument/2006/relationships" xmlns:p="http://schemas.openxmlformats.org/presentationml/2006/main">
  <p:tag name="HIGHLIGHTER" val="false"/>
</p:tagLst>
</file>

<file path=ppt/tags/tag45.xml><?xml version="1.0" encoding="utf-8"?>
<p:tagLst xmlns:a="http://schemas.openxmlformats.org/drawingml/2006/main" xmlns:r="http://schemas.openxmlformats.org/officeDocument/2006/relationships" xmlns:p="http://schemas.openxmlformats.org/presentationml/2006/main">
  <p:tag name="HIGHLIGHTER" val="false"/>
</p:tagLst>
</file>

<file path=ppt/tags/tag46.xml><?xml version="1.0" encoding="utf-8"?>
<p:tagLst xmlns:a="http://schemas.openxmlformats.org/drawingml/2006/main" xmlns:r="http://schemas.openxmlformats.org/officeDocument/2006/relationships" xmlns:p="http://schemas.openxmlformats.org/presentationml/2006/main">
  <p:tag name="HIGHLIGHTER" val="false"/>
</p:tagLst>
</file>

<file path=ppt/tags/tag47.xml><?xml version="1.0" encoding="utf-8"?>
<p:tagLst xmlns:a="http://schemas.openxmlformats.org/drawingml/2006/main" xmlns:r="http://schemas.openxmlformats.org/officeDocument/2006/relationships" xmlns:p="http://schemas.openxmlformats.org/presentationml/2006/main">
  <p:tag name="HIGHLIGHTER" val="false"/>
</p:tagLst>
</file>

<file path=ppt/tags/tag48.xml><?xml version="1.0" encoding="utf-8"?>
<p:tagLst xmlns:a="http://schemas.openxmlformats.org/drawingml/2006/main" xmlns:r="http://schemas.openxmlformats.org/officeDocument/2006/relationships" xmlns:p="http://schemas.openxmlformats.org/presentationml/2006/main">
  <p:tag name="HIGHLIGHTER" val="false"/>
</p:tagLst>
</file>

<file path=ppt/tags/tag49.xml><?xml version="1.0" encoding="utf-8"?>
<p:tagLst xmlns:a="http://schemas.openxmlformats.org/drawingml/2006/main" xmlns:r="http://schemas.openxmlformats.org/officeDocument/2006/relationships" xmlns:p="http://schemas.openxmlformats.org/presentationml/2006/main">
  <p:tag name="HIGHLIGHTER" val="false"/>
</p:tagLst>
</file>

<file path=ppt/tags/tag50.xml><?xml version="1.0" encoding="utf-8"?>
<p:tagLst xmlns:a="http://schemas.openxmlformats.org/drawingml/2006/main" xmlns:r="http://schemas.openxmlformats.org/officeDocument/2006/relationships" xmlns:p="http://schemas.openxmlformats.org/presentationml/2006/main">
  <p:tag name="HIGHLIGHTER" val="false"/>
</p:tagLst>
</file>

<file path=ppt/tags/tag51.xml><?xml version="1.0" encoding="utf-8"?>
<p:tagLst xmlns:a="http://schemas.openxmlformats.org/drawingml/2006/main" xmlns:r="http://schemas.openxmlformats.org/officeDocument/2006/relationships" xmlns:p="http://schemas.openxmlformats.org/presentationml/2006/main">
  <p:tag name="HIGHLIGHTER" val="false"/>
</p:tagLst>
</file>

<file path=ppt/tags/tag52.xml><?xml version="1.0" encoding="utf-8"?>
<p:tagLst xmlns:a="http://schemas.openxmlformats.org/drawingml/2006/main" xmlns:r="http://schemas.openxmlformats.org/officeDocument/2006/relationships" xmlns:p="http://schemas.openxmlformats.org/presentationml/2006/main">
  <p:tag name="HIGHLIGHTER" val="false"/>
</p:tagLst>
</file>

<file path=ppt/tags/tag53.xml><?xml version="1.0" encoding="utf-8"?>
<p:tagLst xmlns:a="http://schemas.openxmlformats.org/drawingml/2006/main" xmlns:r="http://schemas.openxmlformats.org/officeDocument/2006/relationships" xmlns:p="http://schemas.openxmlformats.org/presentationml/2006/main">
  <p:tag name="HIGHLIGHTER" val="false"/>
</p:tagLst>
</file>

<file path=ppt/tags/tag54.xml><?xml version="1.0" encoding="utf-8"?>
<p:tagLst xmlns:a="http://schemas.openxmlformats.org/drawingml/2006/main" xmlns:r="http://schemas.openxmlformats.org/officeDocument/2006/relationships" xmlns:p="http://schemas.openxmlformats.org/presentationml/2006/main">
  <p:tag name="HIGHLIGHTER" val="false"/>
</p:tagLst>
</file>

<file path=ppt/tags/tag55.xml><?xml version="1.0" encoding="utf-8"?>
<p:tagLst xmlns:a="http://schemas.openxmlformats.org/drawingml/2006/main" xmlns:r="http://schemas.openxmlformats.org/officeDocument/2006/relationships" xmlns:p="http://schemas.openxmlformats.org/presentationml/2006/main">
  <p:tag name="HIGHLIGHTER" val="false"/>
</p:tagLst>
</file>

<file path=ppt/tags/tag56.xml><?xml version="1.0" encoding="utf-8"?>
<p:tagLst xmlns:a="http://schemas.openxmlformats.org/drawingml/2006/main" xmlns:r="http://schemas.openxmlformats.org/officeDocument/2006/relationships" xmlns:p="http://schemas.openxmlformats.org/presentationml/2006/main">
  <p:tag name="HIGHLIGHTER" val="false"/>
</p:tagLst>
</file>

<file path=ppt/tags/tag57.xml><?xml version="1.0" encoding="utf-8"?>
<p:tagLst xmlns:a="http://schemas.openxmlformats.org/drawingml/2006/main" xmlns:r="http://schemas.openxmlformats.org/officeDocument/2006/relationships" xmlns:p="http://schemas.openxmlformats.org/presentationml/2006/main">
  <p:tag name="HIGHLIGHTER" val="false"/>
</p:tagLst>
</file>

<file path=ppt/tags/tag58.xml><?xml version="1.0" encoding="utf-8"?>
<p:tagLst xmlns:a="http://schemas.openxmlformats.org/drawingml/2006/main" xmlns:r="http://schemas.openxmlformats.org/officeDocument/2006/relationships" xmlns:p="http://schemas.openxmlformats.org/presentationml/2006/main">
  <p:tag name="HIGHLIGHTER" val="false"/>
</p:tagLst>
</file>

<file path=ppt/tags/tag59.xml><?xml version="1.0" encoding="utf-8"?>
<p:tagLst xmlns:a="http://schemas.openxmlformats.org/drawingml/2006/main" xmlns:r="http://schemas.openxmlformats.org/officeDocument/2006/relationships" xmlns:p="http://schemas.openxmlformats.org/presentationml/2006/main">
  <p:tag name="HIGHLIGHTER" val="false"/>
</p:tagLst>
</file>

<file path=ppt/tags/tag60.xml><?xml version="1.0" encoding="utf-8"?>
<p:tagLst xmlns:a="http://schemas.openxmlformats.org/drawingml/2006/main" xmlns:r="http://schemas.openxmlformats.org/officeDocument/2006/relationships" xmlns:p="http://schemas.openxmlformats.org/presentationml/2006/main">
  <p:tag name="HIGHLIGHTER" val="false"/>
</p:tagLst>
</file>

<file path=ppt/tags/tag61.xml><?xml version="1.0" encoding="utf-8"?>
<p:tagLst xmlns:a="http://schemas.openxmlformats.org/drawingml/2006/main" xmlns:r="http://schemas.openxmlformats.org/officeDocument/2006/relationships" xmlns:p="http://schemas.openxmlformats.org/presentationml/2006/main">
  <p:tag name="HIGHLIGHTER" val="false"/>
</p:tagLst>
</file>

<file path=ppt/tags/tag62.xml><?xml version="1.0" encoding="utf-8"?>
<p:tagLst xmlns:a="http://schemas.openxmlformats.org/drawingml/2006/main" xmlns:r="http://schemas.openxmlformats.org/officeDocument/2006/relationships" xmlns:p="http://schemas.openxmlformats.org/presentationml/2006/main">
  <p:tag name="HIGHLIGHTER" val="false"/>
</p:tagLst>
</file>

<file path=ppt/tags/tag63.xml><?xml version="1.0" encoding="utf-8"?>
<p:tagLst xmlns:a="http://schemas.openxmlformats.org/drawingml/2006/main" xmlns:r="http://schemas.openxmlformats.org/officeDocument/2006/relationships" xmlns:p="http://schemas.openxmlformats.org/presentationml/2006/main">
  <p:tag name="HIGHLIGHTER" val="false"/>
</p:tagLst>
</file>

<file path=ppt/tags/tag64.xml><?xml version="1.0" encoding="utf-8"?>
<p:tagLst xmlns:a="http://schemas.openxmlformats.org/drawingml/2006/main" xmlns:r="http://schemas.openxmlformats.org/officeDocument/2006/relationships" xmlns:p="http://schemas.openxmlformats.org/presentationml/2006/main">
  <p:tag name="HIGHLIGHTER" val="false"/>
</p:tagLst>
</file>

<file path=ppt/tags/tag65.xml><?xml version="1.0" encoding="utf-8"?>
<p:tagLst xmlns:a="http://schemas.openxmlformats.org/drawingml/2006/main" xmlns:r="http://schemas.openxmlformats.org/officeDocument/2006/relationships" xmlns:p="http://schemas.openxmlformats.org/presentationml/2006/main">
  <p:tag name="HIGHLIGHTER" val="false"/>
</p:tagLst>
</file>

<file path=ppt/tags/tag66.xml><?xml version="1.0" encoding="utf-8"?>
<p:tagLst xmlns:a="http://schemas.openxmlformats.org/drawingml/2006/main" xmlns:r="http://schemas.openxmlformats.org/officeDocument/2006/relationships" xmlns:p="http://schemas.openxmlformats.org/presentationml/2006/main">
  <p:tag name="HIGHLIGHTER" val="false"/>
</p:tagLst>
</file>

<file path=ppt/tags/tag67.xml><?xml version="1.0" encoding="utf-8"?>
<p:tagLst xmlns:a="http://schemas.openxmlformats.org/drawingml/2006/main" xmlns:r="http://schemas.openxmlformats.org/officeDocument/2006/relationships" xmlns:p="http://schemas.openxmlformats.org/presentationml/2006/main">
  <p:tag name="HIGHLIGHTER" val="false"/>
</p:tagLst>
</file>

<file path=ppt/tags/tag68.xml><?xml version="1.0" encoding="utf-8"?>
<p:tagLst xmlns:a="http://schemas.openxmlformats.org/drawingml/2006/main" xmlns:r="http://schemas.openxmlformats.org/officeDocument/2006/relationships" xmlns:p="http://schemas.openxmlformats.org/presentationml/2006/main">
  <p:tag name="HIGHLIGHTER" val="false"/>
</p:tagLst>
</file>

<file path=ppt/tags/tag69.xml><?xml version="1.0" encoding="utf-8"?>
<p:tagLst xmlns:a="http://schemas.openxmlformats.org/drawingml/2006/main" xmlns:r="http://schemas.openxmlformats.org/officeDocument/2006/relationships" xmlns:p="http://schemas.openxmlformats.org/presentationml/2006/main">
  <p:tag name="HIGHLIGHTER" val="false"/>
</p:tagLst>
</file>

<file path=ppt/tags/tag70.xml><?xml version="1.0" encoding="utf-8"?>
<p:tagLst xmlns:a="http://schemas.openxmlformats.org/drawingml/2006/main" xmlns:r="http://schemas.openxmlformats.org/officeDocument/2006/relationships" xmlns:p="http://schemas.openxmlformats.org/presentationml/2006/main">
  <p:tag name="HIGHLIGHTER" val="false"/>
</p:tagLst>
</file>

<file path=ppt/tags/tag71.xml><?xml version="1.0" encoding="utf-8"?>
<p:tagLst xmlns:a="http://schemas.openxmlformats.org/drawingml/2006/main" xmlns:r="http://schemas.openxmlformats.org/officeDocument/2006/relationships" xmlns:p="http://schemas.openxmlformats.org/presentationml/2006/main">
  <p:tag name="HIGHLIGHTER" val="false"/>
</p:tagLst>
</file>

<file path=ppt/tags/tag72.xml><?xml version="1.0" encoding="utf-8"?>
<p:tagLst xmlns:a="http://schemas.openxmlformats.org/drawingml/2006/main" xmlns:r="http://schemas.openxmlformats.org/officeDocument/2006/relationships" xmlns:p="http://schemas.openxmlformats.org/presentationml/2006/main">
  <p:tag name="HIGHLIGHTER" val="false"/>
</p:tagLst>
</file>

<file path=ppt/tags/tag73.xml><?xml version="1.0" encoding="utf-8"?>
<p:tagLst xmlns:a="http://schemas.openxmlformats.org/drawingml/2006/main" xmlns:r="http://schemas.openxmlformats.org/officeDocument/2006/relationships" xmlns:p="http://schemas.openxmlformats.org/presentationml/2006/main">
  <p:tag name="HIGHLIGHTER" val="false"/>
</p:tagLst>
</file>

<file path=ppt/tags/tag74.xml><?xml version="1.0" encoding="utf-8"?>
<p:tagLst xmlns:a="http://schemas.openxmlformats.org/drawingml/2006/main" xmlns:r="http://schemas.openxmlformats.org/officeDocument/2006/relationships" xmlns:p="http://schemas.openxmlformats.org/presentationml/2006/main">
  <p:tag name="HIGHLIGHTER" val="false"/>
</p:tagLst>
</file>

<file path=ppt/tags/tag75.xml><?xml version="1.0" encoding="utf-8"?>
<p:tagLst xmlns:a="http://schemas.openxmlformats.org/drawingml/2006/main" xmlns:r="http://schemas.openxmlformats.org/officeDocument/2006/relationships" xmlns:p="http://schemas.openxmlformats.org/presentationml/2006/main">
  <p:tag name="HIGHLIGHTER" val="false"/>
</p:tagLst>
</file>

<file path=ppt/tags/tag76.xml><?xml version="1.0" encoding="utf-8"?>
<p:tagLst xmlns:a="http://schemas.openxmlformats.org/drawingml/2006/main" xmlns:r="http://schemas.openxmlformats.org/officeDocument/2006/relationships" xmlns:p="http://schemas.openxmlformats.org/presentationml/2006/main">
  <p:tag name="HIGHLIGHTER" val="false"/>
</p:tagLst>
</file>

<file path=ppt/tags/tag77.xml><?xml version="1.0" encoding="utf-8"?>
<p:tagLst xmlns:a="http://schemas.openxmlformats.org/drawingml/2006/main" xmlns:r="http://schemas.openxmlformats.org/officeDocument/2006/relationships" xmlns:p="http://schemas.openxmlformats.org/presentationml/2006/main">
  <p:tag name="HIGHLIGHTER" val="false"/>
</p:tagLst>
</file>

<file path=ppt/tags/tag78.xml><?xml version="1.0" encoding="utf-8"?>
<p:tagLst xmlns:a="http://schemas.openxmlformats.org/drawingml/2006/main" xmlns:r="http://schemas.openxmlformats.org/officeDocument/2006/relationships" xmlns:p="http://schemas.openxmlformats.org/presentationml/2006/main">
  <p:tag name="HIGHLIGHTER" val="false"/>
</p:tagLst>
</file>

<file path=ppt/tags/tag79.xml><?xml version="1.0" encoding="utf-8"?>
<p:tagLst xmlns:a="http://schemas.openxmlformats.org/drawingml/2006/main" xmlns:r="http://schemas.openxmlformats.org/officeDocument/2006/relationships" xmlns:p="http://schemas.openxmlformats.org/presentationml/2006/main">
  <p:tag name="HIGHLIGHTER" val="false"/>
</p:tagLst>
</file>

<file path=ppt/tags/tag80.xml><?xml version="1.0" encoding="utf-8"?>
<p:tagLst xmlns:a="http://schemas.openxmlformats.org/drawingml/2006/main" xmlns:r="http://schemas.openxmlformats.org/officeDocument/2006/relationships" xmlns:p="http://schemas.openxmlformats.org/presentationml/2006/main">
  <p:tag name="HIGHLIGHTER" val="false"/>
</p:tagLst>
</file>

<file path=ppt/tags/tag81.xml><?xml version="1.0" encoding="utf-8"?>
<p:tagLst xmlns:a="http://schemas.openxmlformats.org/drawingml/2006/main" xmlns:r="http://schemas.openxmlformats.org/officeDocument/2006/relationships" xmlns:p="http://schemas.openxmlformats.org/presentationml/2006/main">
  <p:tag name="HIGHLIGHTER" val="false"/>
</p:tagLst>
</file>

<file path=ppt/tags/tag82.xml><?xml version="1.0" encoding="utf-8"?>
<p:tagLst xmlns:a="http://schemas.openxmlformats.org/drawingml/2006/main" xmlns:r="http://schemas.openxmlformats.org/officeDocument/2006/relationships" xmlns:p="http://schemas.openxmlformats.org/presentationml/2006/main">
  <p:tag name="HIGHLIGHTER" val="false"/>
</p:tagLst>
</file>

<file path=ppt/tags/tag83.xml><?xml version="1.0" encoding="utf-8"?>
<p:tagLst xmlns:a="http://schemas.openxmlformats.org/drawingml/2006/main" xmlns:r="http://schemas.openxmlformats.org/officeDocument/2006/relationships" xmlns:p="http://schemas.openxmlformats.org/presentationml/2006/main">
  <p:tag name="HIGHLIGHTER" val="false"/>
</p:tagLst>
</file>

<file path=ppt/tags/tag84.xml><?xml version="1.0" encoding="utf-8"?>
<p:tagLst xmlns:a="http://schemas.openxmlformats.org/drawingml/2006/main" xmlns:r="http://schemas.openxmlformats.org/officeDocument/2006/relationships" xmlns:p="http://schemas.openxmlformats.org/presentationml/2006/main">
  <p:tag name="HIGHLIGHTER" val="false"/>
</p:tagLst>
</file>

<file path=ppt/tags/tag85.xml><?xml version="1.0" encoding="utf-8"?>
<p:tagLst xmlns:a="http://schemas.openxmlformats.org/drawingml/2006/main" xmlns:r="http://schemas.openxmlformats.org/officeDocument/2006/relationships" xmlns:p="http://schemas.openxmlformats.org/presentationml/2006/main">
  <p:tag name="HIGHLIGHTER" val="false"/>
</p:tagLst>
</file>

<file path=ppt/tags/tag86.xml><?xml version="1.0" encoding="utf-8"?>
<p:tagLst xmlns:a="http://schemas.openxmlformats.org/drawingml/2006/main" xmlns:r="http://schemas.openxmlformats.org/officeDocument/2006/relationships" xmlns:p="http://schemas.openxmlformats.org/presentationml/2006/main">
  <p:tag name="HIGHLIGHTER" val="false"/>
</p:tagLst>
</file>

<file path=ppt/tags/tag87.xml><?xml version="1.0" encoding="utf-8"?>
<p:tagLst xmlns:a="http://schemas.openxmlformats.org/drawingml/2006/main" xmlns:r="http://schemas.openxmlformats.org/officeDocument/2006/relationships" xmlns:p="http://schemas.openxmlformats.org/presentationml/2006/main">
  <p:tag name="HIGHLIGHTER" val="false"/>
</p:tagLst>
</file>

<file path=ppt/tags/tag88.xml><?xml version="1.0" encoding="utf-8"?>
<p:tagLst xmlns:a="http://schemas.openxmlformats.org/drawingml/2006/main" xmlns:r="http://schemas.openxmlformats.org/officeDocument/2006/relationships" xmlns:p="http://schemas.openxmlformats.org/presentationml/2006/main">
  <p:tag name="HIGHLIGHTER" val="false"/>
</p:tagLst>
</file>

<file path=ppt/tags/tag89.xml><?xml version="1.0" encoding="utf-8"?>
<p:tagLst xmlns:a="http://schemas.openxmlformats.org/drawingml/2006/main" xmlns:r="http://schemas.openxmlformats.org/officeDocument/2006/relationships" xmlns:p="http://schemas.openxmlformats.org/presentationml/2006/main">
  <p:tag name="HIGHLIGHTER" val="false"/>
</p:tagLst>
</file>

<file path=ppt/tags/tag90.xml><?xml version="1.0" encoding="utf-8"?>
<p:tagLst xmlns:a="http://schemas.openxmlformats.org/drawingml/2006/main" xmlns:r="http://schemas.openxmlformats.org/officeDocument/2006/relationships" xmlns:p="http://schemas.openxmlformats.org/presentationml/2006/main">
  <p:tag name="HIGHLIGHTER" val="false"/>
</p:tagLst>
</file>

<file path=ppt/tags/tag91.xml><?xml version="1.0" encoding="utf-8"?>
<p:tagLst xmlns:a="http://schemas.openxmlformats.org/drawingml/2006/main" xmlns:r="http://schemas.openxmlformats.org/officeDocument/2006/relationships" xmlns:p="http://schemas.openxmlformats.org/presentationml/2006/main">
  <p:tag name="HIGHLIGHTER" val="false"/>
</p:tagLst>
</file>

<file path=ppt/tags/tag92.xml><?xml version="1.0" encoding="utf-8"?>
<p:tagLst xmlns:a="http://schemas.openxmlformats.org/drawingml/2006/main" xmlns:r="http://schemas.openxmlformats.org/officeDocument/2006/relationships" xmlns:p="http://schemas.openxmlformats.org/presentationml/2006/main">
  <p:tag name="HIGHLIGHTER" val="false"/>
</p:tagLst>
</file>

<file path=ppt/tags/tag93.xml><?xml version="1.0" encoding="utf-8"?>
<p:tagLst xmlns:a="http://schemas.openxmlformats.org/drawingml/2006/main" xmlns:r="http://schemas.openxmlformats.org/officeDocument/2006/relationships" xmlns:p="http://schemas.openxmlformats.org/presentationml/2006/main">
  <p:tag name="HIGHLIGHTER" val="false"/>
</p:tagLst>
</file>

<file path=ppt/tags/tag94.xml><?xml version="1.0" encoding="utf-8"?>
<p:tagLst xmlns:a="http://schemas.openxmlformats.org/drawingml/2006/main" xmlns:r="http://schemas.openxmlformats.org/officeDocument/2006/relationships" xmlns:p="http://schemas.openxmlformats.org/presentationml/2006/main">
  <p:tag name="HIGHLIGHTER" val="false"/>
</p:tagLst>
</file>

<file path=ppt/tags/tag95.xml><?xml version="1.0" encoding="utf-8"?>
<p:tagLst xmlns:a="http://schemas.openxmlformats.org/drawingml/2006/main" xmlns:r="http://schemas.openxmlformats.org/officeDocument/2006/relationships" xmlns:p="http://schemas.openxmlformats.org/presentationml/2006/main">
  <p:tag name="HIGHLIGHTER" val="false"/>
</p:tagLst>
</file>

<file path=ppt/tags/tag96.xml><?xml version="1.0" encoding="utf-8"?>
<p:tagLst xmlns:a="http://schemas.openxmlformats.org/drawingml/2006/main" xmlns:r="http://schemas.openxmlformats.org/officeDocument/2006/relationships" xmlns:p="http://schemas.openxmlformats.org/presentationml/2006/main">
  <p:tag name="HIGHLIGHTER" val="false"/>
</p:tagLst>
</file>

<file path=ppt/tags/tag97.xml><?xml version="1.0" encoding="utf-8"?>
<p:tagLst xmlns:a="http://schemas.openxmlformats.org/drawingml/2006/main" xmlns:r="http://schemas.openxmlformats.org/officeDocument/2006/relationships" xmlns:p="http://schemas.openxmlformats.org/presentationml/2006/main">
  <p:tag name="HIGHLIGHTER" val="false"/>
</p:tagLst>
</file>

<file path=ppt/tags/tag98.xml><?xml version="1.0" encoding="utf-8"?>
<p:tagLst xmlns:a="http://schemas.openxmlformats.org/drawingml/2006/main" xmlns:r="http://schemas.openxmlformats.org/officeDocument/2006/relationships" xmlns:p="http://schemas.openxmlformats.org/presentationml/2006/main">
  <p:tag name="HIGHLIGHTER" val="false"/>
</p:tagLst>
</file>

<file path=ppt/tags/tag99.xml><?xml version="1.0" encoding="utf-8"?>
<p:tagLst xmlns:a="http://schemas.openxmlformats.org/drawingml/2006/main" xmlns:r="http://schemas.openxmlformats.org/officeDocument/2006/relationships" xmlns:p="http://schemas.openxmlformats.org/presentationml/2006/main">
  <p:tag name="HIGHLIGHTER" val="false"/>
</p:tagLst>
</file>

<file path=ppt/tags/tag100.xml><?xml version="1.0" encoding="utf-8"?>
<p:tagLst xmlns:a="http://schemas.openxmlformats.org/drawingml/2006/main" xmlns:r="http://schemas.openxmlformats.org/officeDocument/2006/relationships" xmlns:p="http://schemas.openxmlformats.org/presentationml/2006/main">
  <p:tag name="HIGHLIGHTER" val="false"/>
</p:tagLst>
</file>

<file path=ppt/tags/tag101.xml><?xml version="1.0" encoding="utf-8"?>
<p:tagLst xmlns:a="http://schemas.openxmlformats.org/drawingml/2006/main" xmlns:r="http://schemas.openxmlformats.org/officeDocument/2006/relationships" xmlns:p="http://schemas.openxmlformats.org/presentationml/2006/main">
  <p:tag name="HIGHLIGHTER" val="false"/>
</p:tagLst>
</file>

<file path=ppt/tags/tag102.xml><?xml version="1.0" encoding="utf-8"?>
<p:tagLst xmlns:a="http://schemas.openxmlformats.org/drawingml/2006/main" xmlns:r="http://schemas.openxmlformats.org/officeDocument/2006/relationships" xmlns:p="http://schemas.openxmlformats.org/presentationml/2006/main">
  <p:tag name="HIGHLIGHTER" val="false"/>
</p:tagLst>
</file>

<file path=ppt/tags/tag103.xml><?xml version="1.0" encoding="utf-8"?>
<p:tagLst xmlns:a="http://schemas.openxmlformats.org/drawingml/2006/main" xmlns:r="http://schemas.openxmlformats.org/officeDocument/2006/relationships" xmlns:p="http://schemas.openxmlformats.org/presentationml/2006/main">
  <p:tag name="HIGHLIGHTER" val="false"/>
</p:tagLst>
</file>

<file path=ppt/tags/tag104.xml><?xml version="1.0" encoding="utf-8"?>
<p:tagLst xmlns:a="http://schemas.openxmlformats.org/drawingml/2006/main" xmlns:r="http://schemas.openxmlformats.org/officeDocument/2006/relationships" xmlns:p="http://schemas.openxmlformats.org/presentationml/2006/main">
  <p:tag name="HIGHLIGHTER" val="false"/>
</p:tagLst>
</file>

<file path=ppt/tags/tag105.xml><?xml version="1.0" encoding="utf-8"?>
<p:tagLst xmlns:a="http://schemas.openxmlformats.org/drawingml/2006/main" xmlns:r="http://schemas.openxmlformats.org/officeDocument/2006/relationships" xmlns:p="http://schemas.openxmlformats.org/presentationml/2006/main">
  <p:tag name="HIGHLIGHTER" val="false"/>
</p:tagLst>
</file>

<file path=ppt/tags/tag106.xml><?xml version="1.0" encoding="utf-8"?>
<p:tagLst xmlns:a="http://schemas.openxmlformats.org/drawingml/2006/main" xmlns:r="http://schemas.openxmlformats.org/officeDocument/2006/relationships" xmlns:p="http://schemas.openxmlformats.org/presentationml/2006/main">
  <p:tag name="HIGHLIGHTER" val="false"/>
</p:tagLst>
</file>

<file path=ppt/tags/tag107.xml><?xml version="1.0" encoding="utf-8"?>
<p:tagLst xmlns:a="http://schemas.openxmlformats.org/drawingml/2006/main" xmlns:r="http://schemas.openxmlformats.org/officeDocument/2006/relationships" xmlns:p="http://schemas.openxmlformats.org/presentationml/2006/main">
  <p:tag name="HIGHLIGHTER" val="false"/>
</p:tagLst>
</file>

<file path=ppt/tags/tag108.xml><?xml version="1.0" encoding="utf-8"?>
<p:tagLst xmlns:a="http://schemas.openxmlformats.org/drawingml/2006/main" xmlns:r="http://schemas.openxmlformats.org/officeDocument/2006/relationships" xmlns:p="http://schemas.openxmlformats.org/presentationml/2006/main">
  <p:tag name="HIGHLIGHTER" val="false"/>
</p:tagLst>
</file>

<file path=ppt/tags/tag109.xml><?xml version="1.0" encoding="utf-8"?>
<p:tagLst xmlns:a="http://schemas.openxmlformats.org/drawingml/2006/main" xmlns:r="http://schemas.openxmlformats.org/officeDocument/2006/relationships" xmlns:p="http://schemas.openxmlformats.org/presentationml/2006/main">
  <p:tag name="HIGHLIGHTER" val="false"/>
</p:tagLst>
</file>

<file path=ppt/tags/tag110.xml><?xml version="1.0" encoding="utf-8"?>
<p:tagLst xmlns:a="http://schemas.openxmlformats.org/drawingml/2006/main" xmlns:r="http://schemas.openxmlformats.org/officeDocument/2006/relationships" xmlns:p="http://schemas.openxmlformats.org/presentationml/2006/main">
  <p:tag name="HIGHLIGHTER" val="false"/>
</p:tagLst>
</file>

<file path=ppt/tags/tag111.xml><?xml version="1.0" encoding="utf-8"?>
<p:tagLst xmlns:a="http://schemas.openxmlformats.org/drawingml/2006/main" xmlns:r="http://schemas.openxmlformats.org/officeDocument/2006/relationships" xmlns:p="http://schemas.openxmlformats.org/presentationml/2006/main">
  <p:tag name="HIGHLIGHTER" val="false"/>
</p:tagLst>
</file>

<file path=ppt/tags/tag112.xml><?xml version="1.0" encoding="utf-8"?>
<p:tagLst xmlns:a="http://schemas.openxmlformats.org/drawingml/2006/main" xmlns:r="http://schemas.openxmlformats.org/officeDocument/2006/relationships" xmlns:p="http://schemas.openxmlformats.org/presentationml/2006/main">
  <p:tag name="HIGHLIGHTER" val="false"/>
</p:tagLst>
</file>

<file path=ppt/tags/tag113.xml><?xml version="1.0" encoding="utf-8"?>
<p:tagLst xmlns:a="http://schemas.openxmlformats.org/drawingml/2006/main" xmlns:r="http://schemas.openxmlformats.org/officeDocument/2006/relationships" xmlns:p="http://schemas.openxmlformats.org/presentationml/2006/main">
  <p:tag name="HIGHLIGHTER" val="false"/>
</p:tagLst>
</file>

<file path=ppt/tags/tag114.xml><?xml version="1.0" encoding="utf-8"?>
<p:tagLst xmlns:a="http://schemas.openxmlformats.org/drawingml/2006/main" xmlns:r="http://schemas.openxmlformats.org/officeDocument/2006/relationships" xmlns:p="http://schemas.openxmlformats.org/presentationml/2006/main">
  <p:tag name="HIGHLIGHTER" val="false"/>
</p:tagLst>
</file>

<file path=ppt/tags/tag115.xml><?xml version="1.0" encoding="utf-8"?>
<p:tagLst xmlns:a="http://schemas.openxmlformats.org/drawingml/2006/main" xmlns:r="http://schemas.openxmlformats.org/officeDocument/2006/relationships" xmlns:p="http://schemas.openxmlformats.org/presentationml/2006/main">
  <p:tag name="HIGHLIGHTER" val="false"/>
</p:tagLst>
</file>

<file path=ppt/tags/tag116.xml><?xml version="1.0" encoding="utf-8"?>
<p:tagLst xmlns:a="http://schemas.openxmlformats.org/drawingml/2006/main" xmlns:r="http://schemas.openxmlformats.org/officeDocument/2006/relationships" xmlns:p="http://schemas.openxmlformats.org/presentationml/2006/main">
  <p:tag name="HIGHLIGHTER" val="false"/>
</p:tagLst>
</file>

<file path=ppt/tags/tag117.xml><?xml version="1.0" encoding="utf-8"?>
<p:tagLst xmlns:a="http://schemas.openxmlformats.org/drawingml/2006/main" xmlns:r="http://schemas.openxmlformats.org/officeDocument/2006/relationships" xmlns:p="http://schemas.openxmlformats.org/presentationml/2006/main">
  <p:tag name="HIGHLIGHTER" val="false"/>
</p:tagLst>
</file>

<file path=ppt/tags/tag118.xml><?xml version="1.0" encoding="utf-8"?>
<p:tagLst xmlns:a="http://schemas.openxmlformats.org/drawingml/2006/main" xmlns:r="http://schemas.openxmlformats.org/officeDocument/2006/relationships" xmlns:p="http://schemas.openxmlformats.org/presentationml/2006/main">
  <p:tag name="HIGHLIGHTER" val="false"/>
</p:tagLst>
</file>

<file path=ppt/tags/tag119.xml><?xml version="1.0" encoding="utf-8"?>
<p:tagLst xmlns:a="http://schemas.openxmlformats.org/drawingml/2006/main" xmlns:r="http://schemas.openxmlformats.org/officeDocument/2006/relationships" xmlns:p="http://schemas.openxmlformats.org/presentationml/2006/main">
  <p:tag name="HIGHLIGHTER" val="false"/>
</p:tagLst>
</file>

<file path=ppt/tags/tag120.xml><?xml version="1.0" encoding="utf-8"?>
<p:tagLst xmlns:a="http://schemas.openxmlformats.org/drawingml/2006/main" xmlns:r="http://schemas.openxmlformats.org/officeDocument/2006/relationships" xmlns:p="http://schemas.openxmlformats.org/presentationml/2006/main">
  <p:tag name="HIGHLIGHTER" val="false"/>
</p:tagLst>
</file>

<file path=ppt/tags/tag121.xml><?xml version="1.0" encoding="utf-8"?>
<p:tagLst xmlns:a="http://schemas.openxmlformats.org/drawingml/2006/main" xmlns:r="http://schemas.openxmlformats.org/officeDocument/2006/relationships" xmlns:p="http://schemas.openxmlformats.org/presentationml/2006/main">
  <p:tag name="HIGHLIGHTER" val="false"/>
</p:tagLst>
</file>

<file path=ppt/tags/tag122.xml><?xml version="1.0" encoding="utf-8"?>
<p:tagLst xmlns:a="http://schemas.openxmlformats.org/drawingml/2006/main" xmlns:r="http://schemas.openxmlformats.org/officeDocument/2006/relationships" xmlns:p="http://schemas.openxmlformats.org/presentationml/2006/main">
  <p:tag name="HIGHLIGHTER" val="false"/>
</p:tagLst>
</file>

<file path=ppt/tags/tag123.xml><?xml version="1.0" encoding="utf-8"?>
<p:tagLst xmlns:a="http://schemas.openxmlformats.org/drawingml/2006/main" xmlns:r="http://schemas.openxmlformats.org/officeDocument/2006/relationships" xmlns:p="http://schemas.openxmlformats.org/presentationml/2006/main">
  <p:tag name="HIGHLIGHTER" val="false"/>
</p:tagLst>
</file>

<file path=ppt/tags/tag124.xml><?xml version="1.0" encoding="utf-8"?>
<p:tagLst xmlns:a="http://schemas.openxmlformats.org/drawingml/2006/main" xmlns:r="http://schemas.openxmlformats.org/officeDocument/2006/relationships" xmlns:p="http://schemas.openxmlformats.org/presentationml/2006/main">
  <p:tag name="HIGHLIGHTER" val="false"/>
</p:tagLst>
</file>

<file path=ppt/tags/tag125.xml><?xml version="1.0" encoding="utf-8"?>
<p:tagLst xmlns:a="http://schemas.openxmlformats.org/drawingml/2006/main" xmlns:r="http://schemas.openxmlformats.org/officeDocument/2006/relationships" xmlns:p="http://schemas.openxmlformats.org/presentationml/2006/main">
  <p:tag name="HIGHLIGHTER" val="false"/>
</p:tagLst>
</file>

<file path=ppt/tags/tag126.xml><?xml version="1.0" encoding="utf-8"?>
<p:tagLst xmlns:a="http://schemas.openxmlformats.org/drawingml/2006/main" xmlns:r="http://schemas.openxmlformats.org/officeDocument/2006/relationships" xmlns:p="http://schemas.openxmlformats.org/presentationml/2006/main">
  <p:tag name="HIGHLIGHTER" val="false"/>
</p:tagLst>
</file>

<file path=ppt/tags/tag127.xml><?xml version="1.0" encoding="utf-8"?>
<p:tagLst xmlns:a="http://schemas.openxmlformats.org/drawingml/2006/main" xmlns:r="http://schemas.openxmlformats.org/officeDocument/2006/relationships" xmlns:p="http://schemas.openxmlformats.org/presentationml/2006/main">
  <p:tag name="HIGHLIGHTER" val="false"/>
</p:tagLst>
</file>

<file path=ppt/tags/tag128.xml><?xml version="1.0" encoding="utf-8"?>
<p:tagLst xmlns:a="http://schemas.openxmlformats.org/drawingml/2006/main" xmlns:r="http://schemas.openxmlformats.org/officeDocument/2006/relationships" xmlns:p="http://schemas.openxmlformats.org/presentationml/2006/main">
  <p:tag name="HIGHLIGHTER" val="false"/>
</p:tagLst>
</file>

<file path=ppt/tags/tag129.xml><?xml version="1.0" encoding="utf-8"?>
<p:tagLst xmlns:a="http://schemas.openxmlformats.org/drawingml/2006/main" xmlns:r="http://schemas.openxmlformats.org/officeDocument/2006/relationships" xmlns:p="http://schemas.openxmlformats.org/presentationml/2006/main">
  <p:tag name="HIGHLIGHTER" val="false"/>
</p:tagLst>
</file>

<file path=ppt/tags/tag130.xml><?xml version="1.0" encoding="utf-8"?>
<p:tagLst xmlns:a="http://schemas.openxmlformats.org/drawingml/2006/main" xmlns:r="http://schemas.openxmlformats.org/officeDocument/2006/relationships" xmlns:p="http://schemas.openxmlformats.org/presentationml/2006/main">
  <p:tag name="HIGHLIGHTER" val="false"/>
</p:tagLst>
</file>

<file path=ppt/tags/tag131.xml><?xml version="1.0" encoding="utf-8"?>
<p:tagLst xmlns:a="http://schemas.openxmlformats.org/drawingml/2006/main" xmlns:r="http://schemas.openxmlformats.org/officeDocument/2006/relationships" xmlns:p="http://schemas.openxmlformats.org/presentationml/2006/main">
  <p:tag name="HIGHLIGHTER" val="false"/>
</p:tagLst>
</file>

<file path=ppt/tags/tag132.xml><?xml version="1.0" encoding="utf-8"?>
<p:tagLst xmlns:a="http://schemas.openxmlformats.org/drawingml/2006/main" xmlns:r="http://schemas.openxmlformats.org/officeDocument/2006/relationships" xmlns:p="http://schemas.openxmlformats.org/presentationml/2006/main">
  <p:tag name="HIGHLIGHTER" val="false"/>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EC5452DBEC57641A4FFE68F5DCB2434" ma:contentTypeVersion="17" ma:contentTypeDescription="Create a new document." ma:contentTypeScope="" ma:versionID="c3b09e4ca55a7caffca962d3942e9123">
  <xsd:schema xmlns:xsd="http://www.w3.org/2001/XMLSchema" xmlns:xs="http://www.w3.org/2001/XMLSchema" xmlns:p="http://schemas.microsoft.com/office/2006/metadata/properties" xmlns:ns2="816990be-bfcd-4fa4-bf69-fb921272cc6f" xmlns:ns3="311c5605-868c-4466-a708-de1528b567ad" xmlns:ns4="720424dc-9720-41d2-84d8-77ea927f9a14" targetNamespace="http://schemas.microsoft.com/office/2006/metadata/properties" ma:root="true" ma:fieldsID="e8200cb554865ba613fb86b6f0e1caf2" ns2:_="" ns3:_="" ns4:_="">
    <xsd:import namespace="816990be-bfcd-4fa4-bf69-fb921272cc6f"/>
    <xsd:import namespace="311c5605-868c-4466-a708-de1528b567ad"/>
    <xsd:import namespace="720424dc-9720-41d2-84d8-77ea927f9a14"/>
    <xsd:element name="properties">
      <xsd:complexType>
        <xsd:sequence>
          <xsd:element name="documentManagement">
            <xsd:complexType>
              <xsd:all>
                <xsd:element ref="ns2:SharedWithUsers" minOccurs="0"/>
                <xsd:element ref="ns2:SharingHintHash" minOccurs="0"/>
                <xsd:element ref="ns3:SharedWithDetails" minOccurs="0"/>
                <xsd:element ref="ns4:MediaServiceMetadata" minOccurs="0"/>
                <xsd:element ref="ns4:MediaServiceFastMetadata" minOccurs="0"/>
                <xsd:element ref="ns4:MediaServiceAutoTags" minOccurs="0"/>
                <xsd:element ref="ns4:MediaServiceOCR" minOccurs="0"/>
                <xsd:element ref="ns4:MediaServiceDateTaken" minOccurs="0"/>
                <xsd:element ref="ns4:MediaServiceAutoKeyPoints" minOccurs="0"/>
                <xsd:element ref="ns4:MediaServiceKeyPoints" minOccurs="0"/>
                <xsd:element ref="ns4:MediaServiceGenerationTime" minOccurs="0"/>
                <xsd:element ref="ns4:MediaServiceEventHashCode" minOccurs="0"/>
                <xsd:element ref="ns4:MediaServiceLocation" minOccurs="0"/>
                <xsd:element ref="ns4:MediaLengthInSeconds" minOccurs="0"/>
                <xsd:element ref="ns4: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16990be-bfcd-4fa4-bf69-fb921272cc6f"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ingHintHash" ma:index="9" nillable="true" ma:displayName="Sharing Hint Hash"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11c5605-868c-4466-a708-de1528b567ad" elementFormDefault="qualified">
    <xsd:import namespace="http://schemas.microsoft.com/office/2006/documentManagement/types"/>
    <xsd:import namespace="http://schemas.microsoft.com/office/infopath/2007/PartnerControls"/>
    <xsd:element name="SharedWithDetails" ma:index="10" nillable="true" ma:displayName="Shared With Details" ma:description="" ma:internalName="SharedWithDetails" ma:readOnly="true">
      <xsd:simpleType>
        <xsd:restriction base="dms:Note">
          <xsd:maxLength value="255"/>
        </xsd:restriction>
      </xsd:simpleType>
    </xsd:element>
    <xsd:element name="TaxCatchAll" ma:index="24" nillable="true" ma:displayName="Taxonomy Catch All Column" ma:hidden="true" ma:list="{94f90952-9a09-4d09-8749-3c432c1ef120}" ma:internalName="TaxCatchAll" ma:showField="CatchAllData" ma:web="311c5605-868c-4466-a708-de1528b567ad">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720424dc-9720-41d2-84d8-77ea927f9a14"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element name="MediaLengthInSeconds" ma:index="21"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79a0effb-8f8e-489f-af56-096febdc4b47" ma:termSetId="09814cd3-568e-fe90-9814-8d621ff8fb84" ma:anchorId="fba54fb3-c3e1-fe81-a776-ca4b69148c4d" ma:open="true" ma:isKeyword="fals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311c5605-868c-4466-a708-de1528b567ad" xsi:nil="true"/>
    <lcf76f155ced4ddcb4097134ff3c332f xmlns="720424dc-9720-41d2-84d8-77ea927f9a14">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9093118-EE83-4BFC-A4DA-EC6C9C4D7EC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16990be-bfcd-4fa4-bf69-fb921272cc6f"/>
    <ds:schemaRef ds:uri="311c5605-868c-4466-a708-de1528b567ad"/>
    <ds:schemaRef ds:uri="720424dc-9720-41d2-84d8-77ea927f9a1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FEBCF5A-974A-4D86-8CE0-1688E4FEDEFA}">
  <ds:schemaRefs>
    <ds:schemaRef ds:uri="http://schemas.microsoft.com/sharepoint/v3/contenttype/forms"/>
  </ds:schemaRefs>
</ds:datastoreItem>
</file>

<file path=customXml/itemProps3.xml><?xml version="1.0" encoding="utf-8"?>
<ds:datastoreItem xmlns:ds="http://schemas.openxmlformats.org/officeDocument/2006/customXml" ds:itemID="{AFB6C4C5-D82D-478E-A505-7A4EE4E292AE}">
  <ds:schemaRefs>
    <ds:schemaRef ds:uri="311c5605-868c-4466-a708-de1528b567ad"/>
    <ds:schemaRef ds:uri="720424dc-9720-41d2-84d8-77ea927f9a14"/>
    <ds:schemaRef ds:uri="816990be-bfcd-4fa4-bf69-fb921272cc6f"/>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0</TotalTime>
  <Words>1555</Words>
  <Application>Microsoft Office PowerPoint</Application>
  <PresentationFormat>Widescreen</PresentationFormat>
  <Paragraphs>145</Paragraphs>
  <Slides>26</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26</vt:i4>
      </vt:variant>
    </vt:vector>
  </HeadingPairs>
  <TitlesOfParts>
    <vt:vector size="34" baseType="lpstr">
      <vt:lpstr>Arial</vt:lpstr>
      <vt:lpstr>Calibri</vt:lpstr>
      <vt:lpstr>Calibri Light</vt:lpstr>
      <vt:lpstr>Comic Sans MS</vt:lpstr>
      <vt:lpstr>OpenDyslexic</vt:lpstr>
      <vt:lpstr>Sassoon Infant Rg</vt:lpstr>
      <vt:lpstr>Times New Roman</vt:lpstr>
      <vt:lpstr>Office Theme</vt:lpstr>
      <vt:lpstr> Year 5 Start Right Science </vt:lpstr>
      <vt:lpstr>How many working scientifically skills can you remember from Year 4?</vt:lpstr>
      <vt:lpstr> In Year 5, we have more working scientifically skills added to make science even more exciting!  </vt:lpstr>
      <vt:lpstr>Investigation question:  Which of the collected seeds can travel furthest from its parent plant through the air?  </vt:lpstr>
      <vt:lpstr>Observation Retrieval</vt:lpstr>
      <vt:lpstr>PowerPoint Presentation</vt:lpstr>
      <vt:lpstr>PowerPoint Presentation</vt:lpstr>
      <vt:lpstr>PowerPoint Presentation</vt:lpstr>
      <vt:lpstr> Retrieval: Seed Dispersal</vt:lpstr>
      <vt:lpstr> Retrieval: Seed Dispersal</vt:lpstr>
      <vt:lpstr>PowerPoint Presentation</vt:lpstr>
      <vt:lpstr>Retrieval: where does seed dispersal occur in the life cycle of a plant?</vt:lpstr>
      <vt:lpstr>Retrieval:The Life Cycle of a Plant</vt:lpstr>
      <vt:lpstr>PowerPoint Presentation</vt:lpstr>
      <vt:lpstr>PowerPoint Presentation</vt:lpstr>
      <vt:lpstr>PowerPoint Presentation</vt:lpstr>
      <vt:lpstr>How could you investigate this?</vt:lpstr>
      <vt:lpstr>Variables</vt:lpstr>
      <vt:lpstr>LO: to work scientifically to answer a question.</vt:lpstr>
      <vt:lpstr>Planning:</vt:lpstr>
      <vt:lpstr>Planning:</vt:lpstr>
      <vt:lpstr>Results:</vt:lpstr>
      <vt:lpstr>  Results: Graph Examples  (the distance is made up for each seed, just as an example, so your results might look very different)</vt:lpstr>
      <vt:lpstr>Conclusion:</vt:lpstr>
      <vt:lpstr>Plenary Challenge:</vt:lpstr>
      <vt:lpstr>How many of the Year 5 working scientifically skills have you used in this investigation?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5 Start Right Science</dc:title>
  <dc:creator>A Missin</dc:creator>
  <cp:lastModifiedBy>Lucy Argent</cp:lastModifiedBy>
  <cp:revision>36</cp:revision>
  <cp:lastPrinted>2021-09-15T11:57:26Z</cp:lastPrinted>
  <dcterms:created xsi:type="dcterms:W3CDTF">2019-08-18T19:51:46Z</dcterms:created>
  <dcterms:modified xsi:type="dcterms:W3CDTF">2023-08-20T09:08:49Z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0x010100CEC5452DBEC57641A4FFE68F5DCB2434</vt:lpwstr>
  </property>
  <property fmtid="{D5CDD505-2E9C-101B-9397-08002B2CF9AE}" pid="3" name="MediaServiceImageTags">
    <vt:lpwstr/>
  </property>
</Properties>
</file>